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3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0" r:id="rId13"/>
    <p:sldId id="261" r:id="rId14"/>
    <p:sldId id="262" r:id="rId15"/>
    <p:sldId id="286" r:id="rId16"/>
    <p:sldId id="287" r:id="rId17"/>
    <p:sldId id="288" r:id="rId18"/>
    <p:sldId id="263" r:id="rId19"/>
    <p:sldId id="264" r:id="rId20"/>
    <p:sldId id="269" r:id="rId21"/>
    <p:sldId id="270" r:id="rId22"/>
    <p:sldId id="271" r:id="rId23"/>
    <p:sldId id="272" r:id="rId24"/>
    <p:sldId id="292" r:id="rId25"/>
    <p:sldId id="293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7006B-066F-4E15-9258-51D648D706C8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F0C115EA-6983-478F-BA1C-D6BABE8090CF}">
      <dgm:prSet phldrT="[Text]"/>
      <dgm:spPr/>
      <dgm:t>
        <a:bodyPr/>
        <a:lstStyle/>
        <a:p>
          <a:r>
            <a:rPr lang="en-AU" dirty="0" smtClean="0"/>
            <a:t>Human (people)</a:t>
          </a:r>
          <a:endParaRPr lang="en-AU" dirty="0"/>
        </a:p>
      </dgm:t>
    </dgm:pt>
    <dgm:pt modelId="{FD3DE870-51D4-47BE-9E82-AE8BFD3E434A}" type="parTrans" cxnId="{5866BD46-0433-42B1-AB5D-6601BEB8C64F}">
      <dgm:prSet/>
      <dgm:spPr/>
      <dgm:t>
        <a:bodyPr/>
        <a:lstStyle/>
        <a:p>
          <a:endParaRPr lang="en-AU"/>
        </a:p>
      </dgm:t>
    </dgm:pt>
    <dgm:pt modelId="{8B923A50-9DDB-4CCB-97E4-B656013C820D}" type="sibTrans" cxnId="{5866BD46-0433-42B1-AB5D-6601BEB8C64F}">
      <dgm:prSet/>
      <dgm:spPr/>
      <dgm:t>
        <a:bodyPr/>
        <a:lstStyle/>
        <a:p>
          <a:endParaRPr lang="en-AU"/>
        </a:p>
      </dgm:t>
    </dgm:pt>
    <dgm:pt modelId="{354365BD-58B5-41BE-9017-D8152A0AC11A}">
      <dgm:prSet phldrT="[Text]"/>
      <dgm:spPr/>
      <dgm:t>
        <a:bodyPr/>
        <a:lstStyle/>
        <a:p>
          <a:r>
            <a:rPr lang="en-AU" dirty="0" smtClean="0"/>
            <a:t>Financial (currency, bank deposit, bonds, corporate equity, etc.)</a:t>
          </a:r>
          <a:endParaRPr lang="en-AU" dirty="0"/>
        </a:p>
      </dgm:t>
    </dgm:pt>
    <dgm:pt modelId="{4D4581CE-5F91-4732-A050-9835F16AC40E}" type="parTrans" cxnId="{48990600-BD27-4E4C-9FF7-EA10DF1CAEA5}">
      <dgm:prSet/>
      <dgm:spPr/>
      <dgm:t>
        <a:bodyPr/>
        <a:lstStyle/>
        <a:p>
          <a:endParaRPr lang="en-AU"/>
        </a:p>
      </dgm:t>
    </dgm:pt>
    <dgm:pt modelId="{8547C863-F5FF-4656-A332-5FB87F1C4FAD}" type="sibTrans" cxnId="{48990600-BD27-4E4C-9FF7-EA10DF1CAEA5}">
      <dgm:prSet/>
      <dgm:spPr/>
      <dgm:t>
        <a:bodyPr/>
        <a:lstStyle/>
        <a:p>
          <a:endParaRPr lang="en-AU"/>
        </a:p>
      </dgm:t>
    </dgm:pt>
    <dgm:pt modelId="{2C7E93AB-E891-438D-B4FE-287D1773AD8B}">
      <dgm:prSet phldrT="[Text]"/>
      <dgm:spPr/>
      <dgm:t>
        <a:bodyPr/>
        <a:lstStyle/>
        <a:p>
          <a:r>
            <a:rPr lang="en-AU" dirty="0" smtClean="0"/>
            <a:t>Natural (land, forest, water, biota, air, space, etc.)</a:t>
          </a:r>
          <a:endParaRPr lang="en-AU" dirty="0"/>
        </a:p>
      </dgm:t>
    </dgm:pt>
    <dgm:pt modelId="{B9E79975-5EB3-47E8-A208-EEA071F52EDB}" type="parTrans" cxnId="{D1A5B00E-4B8B-43AB-9979-7063BE60C81B}">
      <dgm:prSet/>
      <dgm:spPr/>
      <dgm:t>
        <a:bodyPr/>
        <a:lstStyle/>
        <a:p>
          <a:endParaRPr lang="en-AU"/>
        </a:p>
      </dgm:t>
    </dgm:pt>
    <dgm:pt modelId="{34C715BE-F1C7-497D-AD43-DA036BDC6DB4}" type="sibTrans" cxnId="{D1A5B00E-4B8B-43AB-9979-7063BE60C81B}">
      <dgm:prSet/>
      <dgm:spPr/>
      <dgm:t>
        <a:bodyPr/>
        <a:lstStyle/>
        <a:p>
          <a:endParaRPr lang="en-AU"/>
        </a:p>
      </dgm:t>
    </dgm:pt>
    <dgm:pt modelId="{DAFD95CA-A386-4B43-8128-BB15E146A37C}">
      <dgm:prSet phldrT="[Text]"/>
      <dgm:spPr/>
      <dgm:t>
        <a:bodyPr/>
        <a:lstStyle/>
        <a:p>
          <a:r>
            <a:rPr lang="en-AU" dirty="0" smtClean="0"/>
            <a:t>Produced (building, machinery, goods, technology, etc.)</a:t>
          </a:r>
          <a:endParaRPr lang="en-AU" dirty="0"/>
        </a:p>
      </dgm:t>
    </dgm:pt>
    <dgm:pt modelId="{62BCBCA7-E7CC-47A8-AB35-09DE2948E2F4}" type="parTrans" cxnId="{B2599FF7-E571-4BC3-A9F5-12A81DD9B744}">
      <dgm:prSet/>
      <dgm:spPr/>
      <dgm:t>
        <a:bodyPr/>
        <a:lstStyle/>
        <a:p>
          <a:endParaRPr lang="en-AU"/>
        </a:p>
      </dgm:t>
    </dgm:pt>
    <dgm:pt modelId="{5374BF2E-3FB6-4C4C-AD77-8D5E8F9C0E94}" type="sibTrans" cxnId="{B2599FF7-E571-4BC3-A9F5-12A81DD9B744}">
      <dgm:prSet/>
      <dgm:spPr/>
      <dgm:t>
        <a:bodyPr/>
        <a:lstStyle/>
        <a:p>
          <a:endParaRPr lang="en-AU"/>
        </a:p>
      </dgm:t>
    </dgm:pt>
    <dgm:pt modelId="{00A72A1B-1539-45B6-8A52-161D71C40BA4}" type="pres">
      <dgm:prSet presAssocID="{9217006B-066F-4E15-9258-51D648D706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A2B467FD-A6E7-4C01-9AA6-84032A15CDB6}" type="pres">
      <dgm:prSet presAssocID="{9217006B-066F-4E15-9258-51D648D706C8}" presName="cycle" presStyleCnt="0"/>
      <dgm:spPr/>
    </dgm:pt>
    <dgm:pt modelId="{079FECEB-C877-4193-A8B8-6240A3B8F03A}" type="pres">
      <dgm:prSet presAssocID="{F0C115EA-6983-478F-BA1C-D6BABE8090CF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ECEB409-F1AC-4CEC-9F01-0C01F4C4FEA9}" type="pres">
      <dgm:prSet presAssocID="{8B923A50-9DDB-4CCB-97E4-B656013C820D}" presName="sibTransFirstNode" presStyleLbl="bgShp" presStyleIdx="0" presStyleCnt="1"/>
      <dgm:spPr/>
      <dgm:t>
        <a:bodyPr/>
        <a:lstStyle/>
        <a:p>
          <a:endParaRPr lang="en-AU"/>
        </a:p>
      </dgm:t>
    </dgm:pt>
    <dgm:pt modelId="{96D96560-C4A3-4699-8DD6-644B9CCDBEF9}" type="pres">
      <dgm:prSet presAssocID="{2C7E93AB-E891-438D-B4FE-287D1773AD8B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3E61671-F069-4F1E-9BD9-C58497895727}" type="pres">
      <dgm:prSet presAssocID="{DAFD95CA-A386-4B43-8128-BB15E146A37C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5FDBBA3-3213-4632-94F2-3CA06BFC855C}" type="pres">
      <dgm:prSet presAssocID="{354365BD-58B5-41BE-9017-D8152A0AC11A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DDB01EB4-D5E7-41A9-856F-4A5D1A848894}" type="presOf" srcId="{354365BD-58B5-41BE-9017-D8152A0AC11A}" destId="{C5FDBBA3-3213-4632-94F2-3CA06BFC855C}" srcOrd="0" destOrd="0" presId="urn:microsoft.com/office/officeart/2005/8/layout/cycle3"/>
    <dgm:cxn modelId="{C3A1F8B4-48EB-489A-9EBC-71C983ABFFB5}" type="presOf" srcId="{2C7E93AB-E891-438D-B4FE-287D1773AD8B}" destId="{96D96560-C4A3-4699-8DD6-644B9CCDBEF9}" srcOrd="0" destOrd="0" presId="urn:microsoft.com/office/officeart/2005/8/layout/cycle3"/>
    <dgm:cxn modelId="{4EB28621-6FE3-450C-9AFB-256CEBEB3C7A}" type="presOf" srcId="{9217006B-066F-4E15-9258-51D648D706C8}" destId="{00A72A1B-1539-45B6-8A52-161D71C40BA4}" srcOrd="0" destOrd="0" presId="urn:microsoft.com/office/officeart/2005/8/layout/cycle3"/>
    <dgm:cxn modelId="{48990600-BD27-4E4C-9FF7-EA10DF1CAEA5}" srcId="{9217006B-066F-4E15-9258-51D648D706C8}" destId="{354365BD-58B5-41BE-9017-D8152A0AC11A}" srcOrd="3" destOrd="0" parTransId="{4D4581CE-5F91-4732-A050-9835F16AC40E}" sibTransId="{8547C863-F5FF-4656-A332-5FB87F1C4FAD}"/>
    <dgm:cxn modelId="{65FF1198-E083-43A7-B62C-581AC7392E66}" type="presOf" srcId="{DAFD95CA-A386-4B43-8128-BB15E146A37C}" destId="{83E61671-F069-4F1E-9BD9-C58497895727}" srcOrd="0" destOrd="0" presId="urn:microsoft.com/office/officeart/2005/8/layout/cycle3"/>
    <dgm:cxn modelId="{B2599FF7-E571-4BC3-A9F5-12A81DD9B744}" srcId="{9217006B-066F-4E15-9258-51D648D706C8}" destId="{DAFD95CA-A386-4B43-8128-BB15E146A37C}" srcOrd="2" destOrd="0" parTransId="{62BCBCA7-E7CC-47A8-AB35-09DE2948E2F4}" sibTransId="{5374BF2E-3FB6-4C4C-AD77-8D5E8F9C0E94}"/>
    <dgm:cxn modelId="{D1A5B00E-4B8B-43AB-9979-7063BE60C81B}" srcId="{9217006B-066F-4E15-9258-51D648D706C8}" destId="{2C7E93AB-E891-438D-B4FE-287D1773AD8B}" srcOrd="1" destOrd="0" parTransId="{B9E79975-5EB3-47E8-A208-EEA071F52EDB}" sibTransId="{34C715BE-F1C7-497D-AD43-DA036BDC6DB4}"/>
    <dgm:cxn modelId="{CE31B5BC-CCB9-43F6-BA6F-9A8AEBF66C35}" type="presOf" srcId="{8B923A50-9DDB-4CCB-97E4-B656013C820D}" destId="{AECEB409-F1AC-4CEC-9F01-0C01F4C4FEA9}" srcOrd="0" destOrd="0" presId="urn:microsoft.com/office/officeart/2005/8/layout/cycle3"/>
    <dgm:cxn modelId="{5866BD46-0433-42B1-AB5D-6601BEB8C64F}" srcId="{9217006B-066F-4E15-9258-51D648D706C8}" destId="{F0C115EA-6983-478F-BA1C-D6BABE8090CF}" srcOrd="0" destOrd="0" parTransId="{FD3DE870-51D4-47BE-9E82-AE8BFD3E434A}" sibTransId="{8B923A50-9DDB-4CCB-97E4-B656013C820D}"/>
    <dgm:cxn modelId="{DD636D24-762A-411B-B86D-B7FA15067F04}" type="presOf" srcId="{F0C115EA-6983-478F-BA1C-D6BABE8090CF}" destId="{079FECEB-C877-4193-A8B8-6240A3B8F03A}" srcOrd="0" destOrd="0" presId="urn:microsoft.com/office/officeart/2005/8/layout/cycle3"/>
    <dgm:cxn modelId="{864055F5-57B7-4BCC-8135-E95867543A45}" type="presParOf" srcId="{00A72A1B-1539-45B6-8A52-161D71C40BA4}" destId="{A2B467FD-A6E7-4C01-9AA6-84032A15CDB6}" srcOrd="0" destOrd="0" presId="urn:microsoft.com/office/officeart/2005/8/layout/cycle3"/>
    <dgm:cxn modelId="{06F96338-9FF5-4BC0-B4C2-2D9DF263C96D}" type="presParOf" srcId="{A2B467FD-A6E7-4C01-9AA6-84032A15CDB6}" destId="{079FECEB-C877-4193-A8B8-6240A3B8F03A}" srcOrd="0" destOrd="0" presId="urn:microsoft.com/office/officeart/2005/8/layout/cycle3"/>
    <dgm:cxn modelId="{C21F2626-851A-4E28-9B88-425402377EAB}" type="presParOf" srcId="{A2B467FD-A6E7-4C01-9AA6-84032A15CDB6}" destId="{AECEB409-F1AC-4CEC-9F01-0C01F4C4FEA9}" srcOrd="1" destOrd="0" presId="urn:microsoft.com/office/officeart/2005/8/layout/cycle3"/>
    <dgm:cxn modelId="{FD65BB51-0B8B-4524-8B89-14C9D311E058}" type="presParOf" srcId="{A2B467FD-A6E7-4C01-9AA6-84032A15CDB6}" destId="{96D96560-C4A3-4699-8DD6-644B9CCDBEF9}" srcOrd="2" destOrd="0" presId="urn:microsoft.com/office/officeart/2005/8/layout/cycle3"/>
    <dgm:cxn modelId="{F2B2D775-7DBD-4960-91D7-7DDAFBC06B88}" type="presParOf" srcId="{A2B467FD-A6E7-4C01-9AA6-84032A15CDB6}" destId="{83E61671-F069-4F1E-9BD9-C58497895727}" srcOrd="3" destOrd="0" presId="urn:microsoft.com/office/officeart/2005/8/layout/cycle3"/>
    <dgm:cxn modelId="{781B94DE-97AF-4F7A-8138-87F9F4D93C87}" type="presParOf" srcId="{A2B467FD-A6E7-4C01-9AA6-84032A15CDB6}" destId="{C5FDBBA3-3213-4632-94F2-3CA06BFC855C}" srcOrd="4" destOrd="0" presId="urn:microsoft.com/office/officeart/2005/8/layout/cycle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7142E-5458-4D5C-87EE-B719B64847B5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64F3A9C6-2823-4C62-AFD2-A2C85767A651}">
      <dgm:prSet phldrT="[Text]"/>
      <dgm:spPr/>
      <dgm:t>
        <a:bodyPr/>
        <a:lstStyle/>
        <a:p>
          <a:r>
            <a:rPr lang="en-US" b="1" dirty="0" smtClean="0">
              <a:latin typeface="Arial" charset="0"/>
            </a:rPr>
            <a:t>Human</a:t>
          </a:r>
          <a:endParaRPr lang="en-AU" dirty="0"/>
        </a:p>
      </dgm:t>
    </dgm:pt>
    <dgm:pt modelId="{303280A4-56B5-4CD4-B5F7-737DD89AD4EE}" type="parTrans" cxnId="{6CFE96F2-D816-4202-8D17-0270A7219B0C}">
      <dgm:prSet/>
      <dgm:spPr/>
      <dgm:t>
        <a:bodyPr/>
        <a:lstStyle/>
        <a:p>
          <a:endParaRPr lang="en-AU"/>
        </a:p>
      </dgm:t>
    </dgm:pt>
    <dgm:pt modelId="{D97C03CC-F6FD-425D-BA5D-D7A556D7E7FC}" type="sibTrans" cxnId="{6CFE96F2-D816-4202-8D17-0270A7219B0C}">
      <dgm:prSet/>
      <dgm:spPr/>
      <dgm:t>
        <a:bodyPr/>
        <a:lstStyle/>
        <a:p>
          <a:endParaRPr lang="en-AU"/>
        </a:p>
      </dgm:t>
    </dgm:pt>
    <dgm:pt modelId="{6B04D718-D858-43C0-A85D-30208BA61635}">
      <dgm:prSet phldrT="[Text]"/>
      <dgm:spPr/>
      <dgm:t>
        <a:bodyPr/>
        <a:lstStyle/>
        <a:p>
          <a:r>
            <a:rPr lang="en-US" b="1" dirty="0" smtClean="0">
              <a:latin typeface="Arial" charset="0"/>
            </a:rPr>
            <a:t>Natural</a:t>
          </a:r>
          <a:endParaRPr lang="en-AU" dirty="0"/>
        </a:p>
      </dgm:t>
    </dgm:pt>
    <dgm:pt modelId="{ECDD8B3E-AD51-4BF1-A9E2-162EEE20B5FC}" type="parTrans" cxnId="{D0D6BAEC-351B-4F44-83FE-B5FBAEC24E21}">
      <dgm:prSet/>
      <dgm:spPr/>
      <dgm:t>
        <a:bodyPr/>
        <a:lstStyle/>
        <a:p>
          <a:endParaRPr lang="en-AU"/>
        </a:p>
      </dgm:t>
    </dgm:pt>
    <dgm:pt modelId="{600435FC-F8C0-41B1-8619-B8A016AB9DB8}" type="sibTrans" cxnId="{D0D6BAEC-351B-4F44-83FE-B5FBAEC24E21}">
      <dgm:prSet/>
      <dgm:spPr/>
      <dgm:t>
        <a:bodyPr/>
        <a:lstStyle/>
        <a:p>
          <a:endParaRPr lang="en-AU"/>
        </a:p>
      </dgm:t>
    </dgm:pt>
    <dgm:pt modelId="{D4E31C41-53A6-4575-906A-56C5A5A2F93A}">
      <dgm:prSet phldrT="[Text]"/>
      <dgm:spPr/>
      <dgm:t>
        <a:bodyPr/>
        <a:lstStyle/>
        <a:p>
          <a:r>
            <a:rPr lang="en-US" b="1" dirty="0" smtClean="0">
              <a:latin typeface="Arial" charset="0"/>
            </a:rPr>
            <a:t>Produced </a:t>
          </a:r>
          <a:endParaRPr lang="en-AU" dirty="0"/>
        </a:p>
      </dgm:t>
    </dgm:pt>
    <dgm:pt modelId="{B14FFFEB-83BA-4C1D-B27A-78E41844D583}" type="parTrans" cxnId="{DEDF6511-706B-4DF1-BBE9-986D32951CF2}">
      <dgm:prSet/>
      <dgm:spPr/>
      <dgm:t>
        <a:bodyPr/>
        <a:lstStyle/>
        <a:p>
          <a:endParaRPr lang="en-AU"/>
        </a:p>
      </dgm:t>
    </dgm:pt>
    <dgm:pt modelId="{E1F8BD33-3ADB-4EF9-AF1E-5102B8D0B17B}" type="sibTrans" cxnId="{DEDF6511-706B-4DF1-BBE9-986D32951CF2}">
      <dgm:prSet/>
      <dgm:spPr/>
      <dgm:t>
        <a:bodyPr/>
        <a:lstStyle/>
        <a:p>
          <a:endParaRPr lang="en-AU"/>
        </a:p>
      </dgm:t>
    </dgm:pt>
    <dgm:pt modelId="{7889688C-6AF1-4872-BEE9-379074EBBD1B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provides labor as means of production</a:t>
          </a:r>
          <a:endParaRPr lang="en-US" b="1" dirty="0">
            <a:latin typeface="Arial" charset="0"/>
          </a:endParaRPr>
        </a:p>
      </dgm:t>
    </dgm:pt>
    <dgm:pt modelId="{3B7246EC-E2FA-495D-A044-24366BEB1DF3}" type="parTrans" cxnId="{0B00DAD2-8C4D-4369-A29E-DB6F0FE20373}">
      <dgm:prSet/>
      <dgm:spPr/>
      <dgm:t>
        <a:bodyPr/>
        <a:lstStyle/>
        <a:p>
          <a:endParaRPr lang="en-AU"/>
        </a:p>
      </dgm:t>
    </dgm:pt>
    <dgm:pt modelId="{E87F3B6A-CA02-4964-B558-B627B9C2FF32}" type="sibTrans" cxnId="{0B00DAD2-8C4D-4369-A29E-DB6F0FE20373}">
      <dgm:prSet/>
      <dgm:spPr/>
      <dgm:t>
        <a:bodyPr/>
        <a:lstStyle/>
        <a:p>
          <a:endParaRPr lang="en-AU"/>
        </a:p>
      </dgm:t>
    </dgm:pt>
    <dgm:pt modelId="{81E910B9-11A0-4944-B948-50384BFED439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reproduce itself</a:t>
          </a:r>
          <a:endParaRPr lang="en-US" b="1" dirty="0">
            <a:latin typeface="Arial" charset="0"/>
          </a:endParaRPr>
        </a:p>
      </dgm:t>
    </dgm:pt>
    <dgm:pt modelId="{2D052BF7-E940-494B-A77D-7495141B5D26}" type="parTrans" cxnId="{79637A87-80D2-44EC-8985-B70020E12647}">
      <dgm:prSet/>
      <dgm:spPr/>
      <dgm:t>
        <a:bodyPr/>
        <a:lstStyle/>
        <a:p>
          <a:endParaRPr lang="en-AU"/>
        </a:p>
      </dgm:t>
    </dgm:pt>
    <dgm:pt modelId="{1546DF30-6892-4C33-B55F-AD69CE64A9AE}" type="sibTrans" cxnId="{79637A87-80D2-44EC-8985-B70020E12647}">
      <dgm:prSet/>
      <dgm:spPr/>
      <dgm:t>
        <a:bodyPr/>
        <a:lstStyle/>
        <a:p>
          <a:endParaRPr lang="en-AU"/>
        </a:p>
      </dgm:t>
    </dgm:pt>
    <dgm:pt modelId="{4A517196-9A0B-471F-9618-74288BCD29D6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manage resources</a:t>
          </a:r>
          <a:endParaRPr lang="en-US" b="1" dirty="0">
            <a:latin typeface="Arial" charset="0"/>
          </a:endParaRPr>
        </a:p>
      </dgm:t>
    </dgm:pt>
    <dgm:pt modelId="{24DF584B-6206-4712-A0E1-9E203CAEDFE3}" type="parTrans" cxnId="{75E345CD-76AB-4B18-B34D-60AF49823412}">
      <dgm:prSet/>
      <dgm:spPr/>
      <dgm:t>
        <a:bodyPr/>
        <a:lstStyle/>
        <a:p>
          <a:endParaRPr lang="en-AU"/>
        </a:p>
      </dgm:t>
    </dgm:pt>
    <dgm:pt modelId="{C9534BBB-F27F-4444-B65D-A98E0E684E32}" type="sibTrans" cxnId="{75E345CD-76AB-4B18-B34D-60AF49823412}">
      <dgm:prSet/>
      <dgm:spPr/>
      <dgm:t>
        <a:bodyPr/>
        <a:lstStyle/>
        <a:p>
          <a:endParaRPr lang="en-AU"/>
        </a:p>
      </dgm:t>
    </dgm:pt>
    <dgm:pt modelId="{C1944A09-46A3-47C7-9E62-7BE5C19F5F37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use as means and input to production</a:t>
          </a:r>
          <a:endParaRPr lang="en-US" b="1" dirty="0">
            <a:latin typeface="Arial" charset="0"/>
          </a:endParaRPr>
        </a:p>
      </dgm:t>
    </dgm:pt>
    <dgm:pt modelId="{CFFA6919-120A-4C1C-B505-39FE8EF2C945}" type="parTrans" cxnId="{45753D17-EDDE-486B-BE39-AC34CFD9206D}">
      <dgm:prSet/>
      <dgm:spPr/>
      <dgm:t>
        <a:bodyPr/>
        <a:lstStyle/>
        <a:p>
          <a:endParaRPr lang="en-AU"/>
        </a:p>
      </dgm:t>
    </dgm:pt>
    <dgm:pt modelId="{508269CF-17A1-483A-B53D-C3BF9D63E881}" type="sibTrans" cxnId="{45753D17-EDDE-486B-BE39-AC34CFD9206D}">
      <dgm:prSet/>
      <dgm:spPr/>
      <dgm:t>
        <a:bodyPr/>
        <a:lstStyle/>
        <a:p>
          <a:endParaRPr lang="en-AU"/>
        </a:p>
      </dgm:t>
    </dgm:pt>
    <dgm:pt modelId="{9D0CC86A-4E1D-4941-846E-96C85EF48A3B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reproduce itself</a:t>
          </a:r>
          <a:endParaRPr lang="en-US" b="1" dirty="0">
            <a:latin typeface="Arial" charset="0"/>
          </a:endParaRPr>
        </a:p>
      </dgm:t>
    </dgm:pt>
    <dgm:pt modelId="{0E74D62E-C60D-4C4E-85B8-A9D7A1B89057}" type="parTrans" cxnId="{75481B3D-C51D-47AD-B743-B453578FF1F4}">
      <dgm:prSet/>
      <dgm:spPr/>
      <dgm:t>
        <a:bodyPr/>
        <a:lstStyle/>
        <a:p>
          <a:endParaRPr lang="en-AU"/>
        </a:p>
      </dgm:t>
    </dgm:pt>
    <dgm:pt modelId="{E661C58F-0ECA-4163-A041-E72752C8F898}" type="sibTrans" cxnId="{75481B3D-C51D-47AD-B743-B453578FF1F4}">
      <dgm:prSet/>
      <dgm:spPr/>
      <dgm:t>
        <a:bodyPr/>
        <a:lstStyle/>
        <a:p>
          <a:endParaRPr lang="en-AU"/>
        </a:p>
      </dgm:t>
    </dgm:pt>
    <dgm:pt modelId="{AFB2468A-B798-4ECF-AFE4-47E7F9968770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absorb waste</a:t>
          </a:r>
          <a:endParaRPr lang="en-US" b="1" dirty="0">
            <a:latin typeface="Arial" charset="0"/>
          </a:endParaRPr>
        </a:p>
      </dgm:t>
    </dgm:pt>
    <dgm:pt modelId="{74FCDFC0-9F8E-48E7-A6B1-24F10708E337}" type="parTrans" cxnId="{13042FB9-9BA7-44F6-86D3-F2BA43AE3C43}">
      <dgm:prSet/>
      <dgm:spPr/>
      <dgm:t>
        <a:bodyPr/>
        <a:lstStyle/>
        <a:p>
          <a:endParaRPr lang="en-AU"/>
        </a:p>
      </dgm:t>
    </dgm:pt>
    <dgm:pt modelId="{B07A5686-80D0-4888-B590-73E32523DFF5}" type="sibTrans" cxnId="{13042FB9-9BA7-44F6-86D3-F2BA43AE3C43}">
      <dgm:prSet/>
      <dgm:spPr/>
      <dgm:t>
        <a:bodyPr/>
        <a:lstStyle/>
        <a:p>
          <a:endParaRPr lang="en-AU"/>
        </a:p>
      </dgm:t>
    </dgm:pt>
    <dgm:pt modelId="{93011048-28BE-4CC7-B97B-1A6AF82BB4F8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means of production</a:t>
          </a:r>
          <a:endParaRPr lang="en-US" b="1" dirty="0">
            <a:latin typeface="Arial" charset="0"/>
          </a:endParaRPr>
        </a:p>
      </dgm:t>
    </dgm:pt>
    <dgm:pt modelId="{D21F0777-54E4-4AB2-99A6-A3163FDC6898}" type="parTrans" cxnId="{3DC1FDB0-CC2B-45FC-A7B6-A10F5D648544}">
      <dgm:prSet/>
      <dgm:spPr/>
      <dgm:t>
        <a:bodyPr/>
        <a:lstStyle/>
        <a:p>
          <a:endParaRPr lang="en-AU"/>
        </a:p>
      </dgm:t>
    </dgm:pt>
    <dgm:pt modelId="{F6468A47-6E76-4914-B630-8EC8A28B10A6}" type="sibTrans" cxnId="{3DC1FDB0-CC2B-45FC-A7B6-A10F5D648544}">
      <dgm:prSet/>
      <dgm:spPr/>
      <dgm:t>
        <a:bodyPr/>
        <a:lstStyle/>
        <a:p>
          <a:endParaRPr lang="en-AU"/>
        </a:p>
      </dgm:t>
    </dgm:pt>
    <dgm:pt modelId="{3D86DB91-20F1-4035-B0F2-74D18A027677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input to production</a:t>
          </a:r>
          <a:endParaRPr lang="en-US" b="1" dirty="0">
            <a:latin typeface="Arial" charset="0"/>
          </a:endParaRPr>
        </a:p>
      </dgm:t>
    </dgm:pt>
    <dgm:pt modelId="{D2C7AE21-9890-489E-B8B3-822F29E7E08C}" type="parTrans" cxnId="{AFE34AD7-F1FF-47B8-A208-A9FC9E15999D}">
      <dgm:prSet/>
      <dgm:spPr/>
      <dgm:t>
        <a:bodyPr/>
        <a:lstStyle/>
        <a:p>
          <a:endParaRPr lang="en-AU"/>
        </a:p>
      </dgm:t>
    </dgm:pt>
    <dgm:pt modelId="{0D88278A-2EEA-42EF-B026-F1BEA5536CFF}" type="sibTrans" cxnId="{AFE34AD7-F1FF-47B8-A208-A9FC9E15999D}">
      <dgm:prSet/>
      <dgm:spPr/>
      <dgm:t>
        <a:bodyPr/>
        <a:lstStyle/>
        <a:p>
          <a:endParaRPr lang="en-AU"/>
        </a:p>
      </dgm:t>
    </dgm:pt>
    <dgm:pt modelId="{7DF82613-91DC-4A59-82DE-0108FB969DD6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Financial</a:t>
          </a:r>
          <a:endParaRPr lang="en-US" b="1" dirty="0">
            <a:latin typeface="Arial" charset="0"/>
          </a:endParaRPr>
        </a:p>
      </dgm:t>
    </dgm:pt>
    <dgm:pt modelId="{D4AF96CC-751F-4C4D-B256-D177E4E13947}" type="parTrans" cxnId="{578A8A00-A86F-4290-A217-5E7FC0C1496B}">
      <dgm:prSet/>
      <dgm:spPr/>
      <dgm:t>
        <a:bodyPr/>
        <a:lstStyle/>
        <a:p>
          <a:endParaRPr lang="en-AU"/>
        </a:p>
      </dgm:t>
    </dgm:pt>
    <dgm:pt modelId="{40E46F81-5037-4208-90CE-40CF4D3DFD76}" type="sibTrans" cxnId="{578A8A00-A86F-4290-A217-5E7FC0C1496B}">
      <dgm:prSet/>
      <dgm:spPr/>
      <dgm:t>
        <a:bodyPr/>
        <a:lstStyle/>
        <a:p>
          <a:endParaRPr lang="en-AU"/>
        </a:p>
      </dgm:t>
    </dgm:pt>
    <dgm:pt modelId="{5FF2CBD5-293A-4CC1-A504-B4F82277065A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means of exchange</a:t>
          </a:r>
          <a:endParaRPr lang="en-US" b="1" dirty="0">
            <a:latin typeface="Arial" charset="0"/>
          </a:endParaRPr>
        </a:p>
      </dgm:t>
    </dgm:pt>
    <dgm:pt modelId="{885A90B7-6969-4F55-9CDD-868B2C8C71C6}" type="parTrans" cxnId="{2F13E2CD-1994-400B-8526-254F9AEA415F}">
      <dgm:prSet/>
      <dgm:spPr/>
      <dgm:t>
        <a:bodyPr/>
        <a:lstStyle/>
        <a:p>
          <a:endParaRPr lang="en-AU"/>
        </a:p>
      </dgm:t>
    </dgm:pt>
    <dgm:pt modelId="{A6AC4F83-6B92-4C0F-85B1-550B638BDD04}" type="sibTrans" cxnId="{2F13E2CD-1994-400B-8526-254F9AEA415F}">
      <dgm:prSet/>
      <dgm:spPr/>
      <dgm:t>
        <a:bodyPr/>
        <a:lstStyle/>
        <a:p>
          <a:endParaRPr lang="en-AU"/>
        </a:p>
      </dgm:t>
    </dgm:pt>
    <dgm:pt modelId="{32C65208-3027-4A08-99D8-7F67FD915914}">
      <dgm:prSet/>
      <dgm:spPr/>
      <dgm:t>
        <a:bodyPr/>
        <a:lstStyle/>
        <a:p>
          <a:r>
            <a:rPr lang="en-US" b="1" dirty="0" smtClean="0">
              <a:latin typeface="Arial" charset="0"/>
            </a:rPr>
            <a:t>produced with transactions</a:t>
          </a:r>
          <a:endParaRPr lang="en-US" b="1" dirty="0">
            <a:latin typeface="Arial" charset="0"/>
          </a:endParaRPr>
        </a:p>
      </dgm:t>
    </dgm:pt>
    <dgm:pt modelId="{DE21E13D-2D01-4BF9-94F5-1822B092BF3B}" type="parTrans" cxnId="{AB423C63-A445-4DA2-A4E3-BE60C0982C4E}">
      <dgm:prSet/>
      <dgm:spPr/>
      <dgm:t>
        <a:bodyPr/>
        <a:lstStyle/>
        <a:p>
          <a:endParaRPr lang="en-AU"/>
        </a:p>
      </dgm:t>
    </dgm:pt>
    <dgm:pt modelId="{C0C5EB07-061D-44FE-AE53-EA09ED9F596D}" type="sibTrans" cxnId="{AB423C63-A445-4DA2-A4E3-BE60C0982C4E}">
      <dgm:prSet/>
      <dgm:spPr/>
      <dgm:t>
        <a:bodyPr/>
        <a:lstStyle/>
        <a:p>
          <a:endParaRPr lang="en-AU"/>
        </a:p>
      </dgm:t>
    </dgm:pt>
    <dgm:pt modelId="{4E5D79D5-5764-44DE-803D-48C47AAC065C}" type="pres">
      <dgm:prSet presAssocID="{63C7142E-5458-4D5C-87EE-B719B64847B5}" presName="Name0" presStyleCnt="0">
        <dgm:presLayoutVars>
          <dgm:dir/>
          <dgm:resizeHandles val="exact"/>
        </dgm:presLayoutVars>
      </dgm:prSet>
      <dgm:spPr/>
    </dgm:pt>
    <dgm:pt modelId="{B60F68A2-797B-4CF8-9BE6-C22EA64B497B}" type="pres">
      <dgm:prSet presAssocID="{63C7142E-5458-4D5C-87EE-B719B64847B5}" presName="fgShape" presStyleLbl="fgShp" presStyleIdx="0" presStyleCnt="1"/>
      <dgm:spPr/>
    </dgm:pt>
    <dgm:pt modelId="{4BD24473-F83D-47CE-B589-1E26AE4FD375}" type="pres">
      <dgm:prSet presAssocID="{63C7142E-5458-4D5C-87EE-B719B64847B5}" presName="linComp" presStyleCnt="0"/>
      <dgm:spPr/>
    </dgm:pt>
    <dgm:pt modelId="{D2BBB0F3-27A0-4A54-AE7F-F2181A659AA1}" type="pres">
      <dgm:prSet presAssocID="{64F3A9C6-2823-4C62-AFD2-A2C85767A651}" presName="compNode" presStyleCnt="0"/>
      <dgm:spPr/>
    </dgm:pt>
    <dgm:pt modelId="{8B0B41D3-7B6B-4357-9534-6C90307F91BA}" type="pres">
      <dgm:prSet presAssocID="{64F3A9C6-2823-4C62-AFD2-A2C85767A651}" presName="bkgdShape" presStyleLbl="node1" presStyleIdx="0" presStyleCnt="4"/>
      <dgm:spPr/>
      <dgm:t>
        <a:bodyPr/>
        <a:lstStyle/>
        <a:p>
          <a:endParaRPr lang="en-AU"/>
        </a:p>
      </dgm:t>
    </dgm:pt>
    <dgm:pt modelId="{19E62A5C-107C-4132-AF5D-1AEE8A225E9E}" type="pres">
      <dgm:prSet presAssocID="{64F3A9C6-2823-4C62-AFD2-A2C85767A651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E44F8B-C352-4E71-992E-5CBB5E08266E}" type="pres">
      <dgm:prSet presAssocID="{64F3A9C6-2823-4C62-AFD2-A2C85767A651}" presName="invisiNode" presStyleLbl="node1" presStyleIdx="0" presStyleCnt="4"/>
      <dgm:spPr/>
    </dgm:pt>
    <dgm:pt modelId="{E3287E04-14B8-42C2-B7F9-3A60A6219912}" type="pres">
      <dgm:prSet presAssocID="{64F3A9C6-2823-4C62-AFD2-A2C85767A651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841F15F-6E4E-4E1E-BD0E-6B8249B8EDD8}" type="pres">
      <dgm:prSet presAssocID="{D97C03CC-F6FD-425D-BA5D-D7A556D7E7FC}" presName="sibTrans" presStyleLbl="sibTrans2D1" presStyleIdx="0" presStyleCnt="0"/>
      <dgm:spPr/>
      <dgm:t>
        <a:bodyPr/>
        <a:lstStyle/>
        <a:p>
          <a:endParaRPr lang="en-AU"/>
        </a:p>
      </dgm:t>
    </dgm:pt>
    <dgm:pt modelId="{3575468A-90CB-41C3-B06F-A50A42A99C11}" type="pres">
      <dgm:prSet presAssocID="{6B04D718-D858-43C0-A85D-30208BA61635}" presName="compNode" presStyleCnt="0"/>
      <dgm:spPr/>
    </dgm:pt>
    <dgm:pt modelId="{FAC0AC3B-2CCE-4CD0-A84C-6ED182B81F55}" type="pres">
      <dgm:prSet presAssocID="{6B04D718-D858-43C0-A85D-30208BA61635}" presName="bkgdShape" presStyleLbl="node1" presStyleIdx="1" presStyleCnt="4"/>
      <dgm:spPr/>
      <dgm:t>
        <a:bodyPr/>
        <a:lstStyle/>
        <a:p>
          <a:endParaRPr lang="en-AU"/>
        </a:p>
      </dgm:t>
    </dgm:pt>
    <dgm:pt modelId="{2464B7E6-D405-48DF-B692-2845CC526EE8}" type="pres">
      <dgm:prSet presAssocID="{6B04D718-D858-43C0-A85D-30208BA61635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01DAD80-BE71-41BF-B7F7-FF8BBF964DB1}" type="pres">
      <dgm:prSet presAssocID="{6B04D718-D858-43C0-A85D-30208BA61635}" presName="invisiNode" presStyleLbl="node1" presStyleIdx="1" presStyleCnt="4"/>
      <dgm:spPr/>
    </dgm:pt>
    <dgm:pt modelId="{D57BE32D-8CB4-435A-86EB-1DE7642032FA}" type="pres">
      <dgm:prSet presAssocID="{6B04D718-D858-43C0-A85D-30208BA61635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2D65CCC-11E8-44D6-8B13-B8D860C249C3}" type="pres">
      <dgm:prSet presAssocID="{600435FC-F8C0-41B1-8619-B8A016AB9DB8}" presName="sibTrans" presStyleLbl="sibTrans2D1" presStyleIdx="0" presStyleCnt="0"/>
      <dgm:spPr/>
      <dgm:t>
        <a:bodyPr/>
        <a:lstStyle/>
        <a:p>
          <a:endParaRPr lang="en-AU"/>
        </a:p>
      </dgm:t>
    </dgm:pt>
    <dgm:pt modelId="{66D8BF7D-6791-4FBF-A5DA-4C2CB1FF97E0}" type="pres">
      <dgm:prSet presAssocID="{D4E31C41-53A6-4575-906A-56C5A5A2F93A}" presName="compNode" presStyleCnt="0"/>
      <dgm:spPr/>
    </dgm:pt>
    <dgm:pt modelId="{9C503798-F04A-4035-84BF-2EB4D06D2296}" type="pres">
      <dgm:prSet presAssocID="{D4E31C41-53A6-4575-906A-56C5A5A2F93A}" presName="bkgdShape" presStyleLbl="node1" presStyleIdx="2" presStyleCnt="4"/>
      <dgm:spPr/>
      <dgm:t>
        <a:bodyPr/>
        <a:lstStyle/>
        <a:p>
          <a:endParaRPr lang="en-AU"/>
        </a:p>
      </dgm:t>
    </dgm:pt>
    <dgm:pt modelId="{24B85C58-8FAA-4720-B027-41A9C7E9BE29}" type="pres">
      <dgm:prSet presAssocID="{D4E31C41-53A6-4575-906A-56C5A5A2F93A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20564B6-B624-4587-A6C4-5D5EE2CC0D51}" type="pres">
      <dgm:prSet presAssocID="{D4E31C41-53A6-4575-906A-56C5A5A2F93A}" presName="invisiNode" presStyleLbl="node1" presStyleIdx="2" presStyleCnt="4"/>
      <dgm:spPr/>
    </dgm:pt>
    <dgm:pt modelId="{4EAC154C-0107-4703-A79C-7AFE6FB13B23}" type="pres">
      <dgm:prSet presAssocID="{D4E31C41-53A6-4575-906A-56C5A5A2F93A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BFA8864F-D859-4B8B-895D-1CABE2BB8510}" type="pres">
      <dgm:prSet presAssocID="{E1F8BD33-3ADB-4EF9-AF1E-5102B8D0B17B}" presName="sibTrans" presStyleLbl="sibTrans2D1" presStyleIdx="0" presStyleCnt="0"/>
      <dgm:spPr/>
      <dgm:t>
        <a:bodyPr/>
        <a:lstStyle/>
        <a:p>
          <a:endParaRPr lang="en-AU"/>
        </a:p>
      </dgm:t>
    </dgm:pt>
    <dgm:pt modelId="{88A1CC37-7E33-4B5A-A125-C5EF8F05527A}" type="pres">
      <dgm:prSet presAssocID="{7DF82613-91DC-4A59-82DE-0108FB969DD6}" presName="compNode" presStyleCnt="0"/>
      <dgm:spPr/>
    </dgm:pt>
    <dgm:pt modelId="{A0CC769D-AE04-466D-91FC-3BE34D1AFC8B}" type="pres">
      <dgm:prSet presAssocID="{7DF82613-91DC-4A59-82DE-0108FB969DD6}" presName="bkgdShape" presStyleLbl="node1" presStyleIdx="3" presStyleCnt="4"/>
      <dgm:spPr/>
      <dgm:t>
        <a:bodyPr/>
        <a:lstStyle/>
        <a:p>
          <a:endParaRPr lang="en-AU"/>
        </a:p>
      </dgm:t>
    </dgm:pt>
    <dgm:pt modelId="{2F64C5CF-FD7D-45DB-B3AB-A6A3D121F066}" type="pres">
      <dgm:prSet presAssocID="{7DF82613-91DC-4A59-82DE-0108FB969DD6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C9FCDFA-779C-4FA4-856E-52BA739D26EE}" type="pres">
      <dgm:prSet presAssocID="{7DF82613-91DC-4A59-82DE-0108FB969DD6}" presName="invisiNode" presStyleLbl="node1" presStyleIdx="3" presStyleCnt="4"/>
      <dgm:spPr/>
    </dgm:pt>
    <dgm:pt modelId="{4DC65CAF-400B-4823-9056-F11FBCBD8AF4}" type="pres">
      <dgm:prSet presAssocID="{7DF82613-91DC-4A59-82DE-0108FB969DD6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79637A87-80D2-44EC-8985-B70020E12647}" srcId="{64F3A9C6-2823-4C62-AFD2-A2C85767A651}" destId="{81E910B9-11A0-4944-B948-50384BFED439}" srcOrd="1" destOrd="0" parTransId="{2D052BF7-E940-494B-A77D-7495141B5D26}" sibTransId="{1546DF30-6892-4C33-B55F-AD69CE64A9AE}"/>
    <dgm:cxn modelId="{FDEE4A78-CA76-40E4-A190-CFB3C03CEFBD}" type="presOf" srcId="{9D0CC86A-4E1D-4941-846E-96C85EF48A3B}" destId="{2464B7E6-D405-48DF-B692-2845CC526EE8}" srcOrd="1" destOrd="2" presId="urn:microsoft.com/office/officeart/2005/8/layout/hList7"/>
    <dgm:cxn modelId="{5E0974D6-78B5-44E8-800B-0401ABD3A7E5}" type="presOf" srcId="{7DF82613-91DC-4A59-82DE-0108FB969DD6}" destId="{A0CC769D-AE04-466D-91FC-3BE34D1AFC8B}" srcOrd="0" destOrd="0" presId="urn:microsoft.com/office/officeart/2005/8/layout/hList7"/>
    <dgm:cxn modelId="{D2D3EAE1-8BF9-435E-8458-E2DB3D9676D0}" type="presOf" srcId="{7889688C-6AF1-4872-BEE9-379074EBBD1B}" destId="{19E62A5C-107C-4132-AF5D-1AEE8A225E9E}" srcOrd="1" destOrd="1" presId="urn:microsoft.com/office/officeart/2005/8/layout/hList7"/>
    <dgm:cxn modelId="{847366C4-86A7-419B-BA88-8334F7883E16}" type="presOf" srcId="{C1944A09-46A3-47C7-9E62-7BE5C19F5F37}" destId="{FAC0AC3B-2CCE-4CD0-A84C-6ED182B81F55}" srcOrd="0" destOrd="1" presId="urn:microsoft.com/office/officeart/2005/8/layout/hList7"/>
    <dgm:cxn modelId="{0B00DAD2-8C4D-4369-A29E-DB6F0FE20373}" srcId="{64F3A9C6-2823-4C62-AFD2-A2C85767A651}" destId="{7889688C-6AF1-4872-BEE9-379074EBBD1B}" srcOrd="0" destOrd="0" parTransId="{3B7246EC-E2FA-495D-A044-24366BEB1DF3}" sibTransId="{E87F3B6A-CA02-4964-B558-B627B9C2FF32}"/>
    <dgm:cxn modelId="{7FCED1A3-9DEB-44F8-9FC9-90C2C2CEA2C4}" type="presOf" srcId="{5FF2CBD5-293A-4CC1-A504-B4F82277065A}" destId="{A0CC769D-AE04-466D-91FC-3BE34D1AFC8B}" srcOrd="0" destOrd="1" presId="urn:microsoft.com/office/officeart/2005/8/layout/hList7"/>
    <dgm:cxn modelId="{DEDF6511-706B-4DF1-BBE9-986D32951CF2}" srcId="{63C7142E-5458-4D5C-87EE-B719B64847B5}" destId="{D4E31C41-53A6-4575-906A-56C5A5A2F93A}" srcOrd="2" destOrd="0" parTransId="{B14FFFEB-83BA-4C1D-B27A-78E41844D583}" sibTransId="{E1F8BD33-3ADB-4EF9-AF1E-5102B8D0B17B}"/>
    <dgm:cxn modelId="{3DC1FDB0-CC2B-45FC-A7B6-A10F5D648544}" srcId="{D4E31C41-53A6-4575-906A-56C5A5A2F93A}" destId="{93011048-28BE-4CC7-B97B-1A6AF82BB4F8}" srcOrd="0" destOrd="0" parTransId="{D21F0777-54E4-4AB2-99A6-A3163FDC6898}" sibTransId="{F6468A47-6E76-4914-B630-8EC8A28B10A6}"/>
    <dgm:cxn modelId="{C8CA244F-FEBA-40E8-ABF5-9277CFD204BE}" type="presOf" srcId="{93011048-28BE-4CC7-B97B-1A6AF82BB4F8}" destId="{24B85C58-8FAA-4720-B027-41A9C7E9BE29}" srcOrd="1" destOrd="1" presId="urn:microsoft.com/office/officeart/2005/8/layout/hList7"/>
    <dgm:cxn modelId="{330C68C6-FA85-4987-ADC2-4B9A17E9094D}" type="presOf" srcId="{7889688C-6AF1-4872-BEE9-379074EBBD1B}" destId="{8B0B41D3-7B6B-4357-9534-6C90307F91BA}" srcOrd="0" destOrd="1" presId="urn:microsoft.com/office/officeart/2005/8/layout/hList7"/>
    <dgm:cxn modelId="{514120E9-40B0-4CDC-9DFE-81233123E2DE}" type="presOf" srcId="{93011048-28BE-4CC7-B97B-1A6AF82BB4F8}" destId="{9C503798-F04A-4035-84BF-2EB4D06D2296}" srcOrd="0" destOrd="1" presId="urn:microsoft.com/office/officeart/2005/8/layout/hList7"/>
    <dgm:cxn modelId="{36DD7948-5F89-4345-BA3D-A26992C27100}" type="presOf" srcId="{6B04D718-D858-43C0-A85D-30208BA61635}" destId="{FAC0AC3B-2CCE-4CD0-A84C-6ED182B81F55}" srcOrd="0" destOrd="0" presId="urn:microsoft.com/office/officeart/2005/8/layout/hList7"/>
    <dgm:cxn modelId="{168832D9-04F3-4084-9331-1B7AD5FDAAC0}" type="presOf" srcId="{63C7142E-5458-4D5C-87EE-B719B64847B5}" destId="{4E5D79D5-5764-44DE-803D-48C47AAC065C}" srcOrd="0" destOrd="0" presId="urn:microsoft.com/office/officeart/2005/8/layout/hList7"/>
    <dgm:cxn modelId="{1A58D895-CA89-49EA-8D01-52CB2576247B}" type="presOf" srcId="{64F3A9C6-2823-4C62-AFD2-A2C85767A651}" destId="{8B0B41D3-7B6B-4357-9534-6C90307F91BA}" srcOrd="0" destOrd="0" presId="urn:microsoft.com/office/officeart/2005/8/layout/hList7"/>
    <dgm:cxn modelId="{BB3D82C5-836C-4CFF-82EC-B27851EB0974}" type="presOf" srcId="{D4E31C41-53A6-4575-906A-56C5A5A2F93A}" destId="{9C503798-F04A-4035-84BF-2EB4D06D2296}" srcOrd="0" destOrd="0" presId="urn:microsoft.com/office/officeart/2005/8/layout/hList7"/>
    <dgm:cxn modelId="{45753D17-EDDE-486B-BE39-AC34CFD9206D}" srcId="{6B04D718-D858-43C0-A85D-30208BA61635}" destId="{C1944A09-46A3-47C7-9E62-7BE5C19F5F37}" srcOrd="0" destOrd="0" parTransId="{CFFA6919-120A-4C1C-B505-39FE8EF2C945}" sibTransId="{508269CF-17A1-483A-B53D-C3BF9D63E881}"/>
    <dgm:cxn modelId="{578A8A00-A86F-4290-A217-5E7FC0C1496B}" srcId="{63C7142E-5458-4D5C-87EE-B719B64847B5}" destId="{7DF82613-91DC-4A59-82DE-0108FB969DD6}" srcOrd="3" destOrd="0" parTransId="{D4AF96CC-751F-4C4D-B256-D177E4E13947}" sibTransId="{40E46F81-5037-4208-90CE-40CF4D3DFD76}"/>
    <dgm:cxn modelId="{4F8986AC-0FA6-49E2-9749-766CBEBAA765}" type="presOf" srcId="{AFB2468A-B798-4ECF-AFE4-47E7F9968770}" destId="{FAC0AC3B-2CCE-4CD0-A84C-6ED182B81F55}" srcOrd="0" destOrd="3" presId="urn:microsoft.com/office/officeart/2005/8/layout/hList7"/>
    <dgm:cxn modelId="{2F13E2CD-1994-400B-8526-254F9AEA415F}" srcId="{7DF82613-91DC-4A59-82DE-0108FB969DD6}" destId="{5FF2CBD5-293A-4CC1-A504-B4F82277065A}" srcOrd="0" destOrd="0" parTransId="{885A90B7-6969-4F55-9CDD-868B2C8C71C6}" sibTransId="{A6AC4F83-6B92-4C0F-85B1-550B638BDD04}"/>
    <dgm:cxn modelId="{D804E2A8-BEC1-45E3-802D-DA7637A36496}" type="presOf" srcId="{64F3A9C6-2823-4C62-AFD2-A2C85767A651}" destId="{19E62A5C-107C-4132-AF5D-1AEE8A225E9E}" srcOrd="1" destOrd="0" presId="urn:microsoft.com/office/officeart/2005/8/layout/hList7"/>
    <dgm:cxn modelId="{25D12EEB-BA44-4873-B341-3F9B5E0C8F9F}" type="presOf" srcId="{4A517196-9A0B-471F-9618-74288BCD29D6}" destId="{19E62A5C-107C-4132-AF5D-1AEE8A225E9E}" srcOrd="1" destOrd="3" presId="urn:microsoft.com/office/officeart/2005/8/layout/hList7"/>
    <dgm:cxn modelId="{75481B3D-C51D-47AD-B743-B453578FF1F4}" srcId="{6B04D718-D858-43C0-A85D-30208BA61635}" destId="{9D0CC86A-4E1D-4941-846E-96C85EF48A3B}" srcOrd="1" destOrd="0" parTransId="{0E74D62E-C60D-4C4E-85B8-A9D7A1B89057}" sibTransId="{E661C58F-0ECA-4163-A041-E72752C8F898}"/>
    <dgm:cxn modelId="{EA2C194A-BE51-441F-B6D4-6F0AE7E883DD}" type="presOf" srcId="{D97C03CC-F6FD-425D-BA5D-D7A556D7E7FC}" destId="{C841F15F-6E4E-4E1E-BD0E-6B8249B8EDD8}" srcOrd="0" destOrd="0" presId="urn:microsoft.com/office/officeart/2005/8/layout/hList7"/>
    <dgm:cxn modelId="{13042FB9-9BA7-44F6-86D3-F2BA43AE3C43}" srcId="{6B04D718-D858-43C0-A85D-30208BA61635}" destId="{AFB2468A-B798-4ECF-AFE4-47E7F9968770}" srcOrd="2" destOrd="0" parTransId="{74FCDFC0-9F8E-48E7-A6B1-24F10708E337}" sibTransId="{B07A5686-80D0-4888-B590-73E32523DFF5}"/>
    <dgm:cxn modelId="{FB0FB374-BFF5-4F47-8B1D-626BF51AACA3}" type="presOf" srcId="{E1F8BD33-3ADB-4EF9-AF1E-5102B8D0B17B}" destId="{BFA8864F-D859-4B8B-895D-1CABE2BB8510}" srcOrd="0" destOrd="0" presId="urn:microsoft.com/office/officeart/2005/8/layout/hList7"/>
    <dgm:cxn modelId="{5025C3DD-9EFA-43ED-B32E-1BFAD453A1B5}" type="presOf" srcId="{81E910B9-11A0-4944-B948-50384BFED439}" destId="{19E62A5C-107C-4132-AF5D-1AEE8A225E9E}" srcOrd="1" destOrd="2" presId="urn:microsoft.com/office/officeart/2005/8/layout/hList7"/>
    <dgm:cxn modelId="{A561B86A-4E4B-4889-936F-BE8E94498969}" type="presOf" srcId="{9D0CC86A-4E1D-4941-846E-96C85EF48A3B}" destId="{FAC0AC3B-2CCE-4CD0-A84C-6ED182B81F55}" srcOrd="0" destOrd="2" presId="urn:microsoft.com/office/officeart/2005/8/layout/hList7"/>
    <dgm:cxn modelId="{1570CD63-BA29-4051-9432-1C90219C7F0F}" type="presOf" srcId="{81E910B9-11A0-4944-B948-50384BFED439}" destId="{8B0B41D3-7B6B-4357-9534-6C90307F91BA}" srcOrd="0" destOrd="2" presId="urn:microsoft.com/office/officeart/2005/8/layout/hList7"/>
    <dgm:cxn modelId="{D03BCBA5-9D21-4E66-B207-9A4E107F38CC}" type="presOf" srcId="{4A517196-9A0B-471F-9618-74288BCD29D6}" destId="{8B0B41D3-7B6B-4357-9534-6C90307F91BA}" srcOrd="0" destOrd="3" presId="urn:microsoft.com/office/officeart/2005/8/layout/hList7"/>
    <dgm:cxn modelId="{6CFE96F2-D816-4202-8D17-0270A7219B0C}" srcId="{63C7142E-5458-4D5C-87EE-B719B64847B5}" destId="{64F3A9C6-2823-4C62-AFD2-A2C85767A651}" srcOrd="0" destOrd="0" parTransId="{303280A4-56B5-4CD4-B5F7-737DD89AD4EE}" sibTransId="{D97C03CC-F6FD-425D-BA5D-D7A556D7E7FC}"/>
    <dgm:cxn modelId="{157A39B2-0AC1-46BB-AB09-A3CEA99204CB}" type="presOf" srcId="{7DF82613-91DC-4A59-82DE-0108FB969DD6}" destId="{2F64C5CF-FD7D-45DB-B3AB-A6A3D121F066}" srcOrd="1" destOrd="0" presId="urn:microsoft.com/office/officeart/2005/8/layout/hList7"/>
    <dgm:cxn modelId="{96013F30-9FF0-4F7C-8BAF-F51EFF7D1288}" type="presOf" srcId="{5FF2CBD5-293A-4CC1-A504-B4F82277065A}" destId="{2F64C5CF-FD7D-45DB-B3AB-A6A3D121F066}" srcOrd="1" destOrd="1" presId="urn:microsoft.com/office/officeart/2005/8/layout/hList7"/>
    <dgm:cxn modelId="{75E345CD-76AB-4B18-B34D-60AF49823412}" srcId="{64F3A9C6-2823-4C62-AFD2-A2C85767A651}" destId="{4A517196-9A0B-471F-9618-74288BCD29D6}" srcOrd="2" destOrd="0" parTransId="{24DF584B-6206-4712-A0E1-9E203CAEDFE3}" sibTransId="{C9534BBB-F27F-4444-B65D-A98E0E684E32}"/>
    <dgm:cxn modelId="{65335B88-9224-4AAC-8393-1391AD62BAA9}" type="presOf" srcId="{3D86DB91-20F1-4035-B0F2-74D18A027677}" destId="{9C503798-F04A-4035-84BF-2EB4D06D2296}" srcOrd="0" destOrd="2" presId="urn:microsoft.com/office/officeart/2005/8/layout/hList7"/>
    <dgm:cxn modelId="{D0D6BAEC-351B-4F44-83FE-B5FBAEC24E21}" srcId="{63C7142E-5458-4D5C-87EE-B719B64847B5}" destId="{6B04D718-D858-43C0-A85D-30208BA61635}" srcOrd="1" destOrd="0" parTransId="{ECDD8B3E-AD51-4BF1-A9E2-162EEE20B5FC}" sibTransId="{600435FC-F8C0-41B1-8619-B8A016AB9DB8}"/>
    <dgm:cxn modelId="{6F92352C-F9D8-4915-9C58-B7D7D9C59EF0}" type="presOf" srcId="{C1944A09-46A3-47C7-9E62-7BE5C19F5F37}" destId="{2464B7E6-D405-48DF-B692-2845CC526EE8}" srcOrd="1" destOrd="1" presId="urn:microsoft.com/office/officeart/2005/8/layout/hList7"/>
    <dgm:cxn modelId="{AFE34AD7-F1FF-47B8-A208-A9FC9E15999D}" srcId="{D4E31C41-53A6-4575-906A-56C5A5A2F93A}" destId="{3D86DB91-20F1-4035-B0F2-74D18A027677}" srcOrd="1" destOrd="0" parTransId="{D2C7AE21-9890-489E-B8B3-822F29E7E08C}" sibTransId="{0D88278A-2EEA-42EF-B026-F1BEA5536CFF}"/>
    <dgm:cxn modelId="{C91CC86D-2C1D-489C-8864-E58CF8B8C8B0}" type="presOf" srcId="{32C65208-3027-4A08-99D8-7F67FD915914}" destId="{2F64C5CF-FD7D-45DB-B3AB-A6A3D121F066}" srcOrd="1" destOrd="2" presId="urn:microsoft.com/office/officeart/2005/8/layout/hList7"/>
    <dgm:cxn modelId="{30FA4EFC-CC1C-4FD0-92EC-4933DDC37955}" type="presOf" srcId="{AFB2468A-B798-4ECF-AFE4-47E7F9968770}" destId="{2464B7E6-D405-48DF-B692-2845CC526EE8}" srcOrd="1" destOrd="3" presId="urn:microsoft.com/office/officeart/2005/8/layout/hList7"/>
    <dgm:cxn modelId="{1BC336CB-243F-4D18-AB67-F9C941E95D3F}" type="presOf" srcId="{3D86DB91-20F1-4035-B0F2-74D18A027677}" destId="{24B85C58-8FAA-4720-B027-41A9C7E9BE29}" srcOrd="1" destOrd="2" presId="urn:microsoft.com/office/officeart/2005/8/layout/hList7"/>
    <dgm:cxn modelId="{749167A2-0818-404E-9E7C-D46B72B28D6D}" type="presOf" srcId="{D4E31C41-53A6-4575-906A-56C5A5A2F93A}" destId="{24B85C58-8FAA-4720-B027-41A9C7E9BE29}" srcOrd="1" destOrd="0" presId="urn:microsoft.com/office/officeart/2005/8/layout/hList7"/>
    <dgm:cxn modelId="{C6C808A6-D739-4942-B3F7-AE44BC9E53F4}" type="presOf" srcId="{600435FC-F8C0-41B1-8619-B8A016AB9DB8}" destId="{92D65CCC-11E8-44D6-8B13-B8D860C249C3}" srcOrd="0" destOrd="0" presId="urn:microsoft.com/office/officeart/2005/8/layout/hList7"/>
    <dgm:cxn modelId="{16828993-502D-4265-9B60-FA2BFC5F94AF}" type="presOf" srcId="{6B04D718-D858-43C0-A85D-30208BA61635}" destId="{2464B7E6-D405-48DF-B692-2845CC526EE8}" srcOrd="1" destOrd="0" presId="urn:microsoft.com/office/officeart/2005/8/layout/hList7"/>
    <dgm:cxn modelId="{409220C1-892A-4F32-8DE6-E2CD1BB213D8}" type="presOf" srcId="{32C65208-3027-4A08-99D8-7F67FD915914}" destId="{A0CC769D-AE04-466D-91FC-3BE34D1AFC8B}" srcOrd="0" destOrd="2" presId="urn:microsoft.com/office/officeart/2005/8/layout/hList7"/>
    <dgm:cxn modelId="{AB423C63-A445-4DA2-A4E3-BE60C0982C4E}" srcId="{7DF82613-91DC-4A59-82DE-0108FB969DD6}" destId="{32C65208-3027-4A08-99D8-7F67FD915914}" srcOrd="1" destOrd="0" parTransId="{DE21E13D-2D01-4BF9-94F5-1822B092BF3B}" sibTransId="{C0C5EB07-061D-44FE-AE53-EA09ED9F596D}"/>
    <dgm:cxn modelId="{41B11C8F-83FD-4321-98FE-362EEA6DA66C}" type="presParOf" srcId="{4E5D79D5-5764-44DE-803D-48C47AAC065C}" destId="{B60F68A2-797B-4CF8-9BE6-C22EA64B497B}" srcOrd="0" destOrd="0" presId="urn:microsoft.com/office/officeart/2005/8/layout/hList7"/>
    <dgm:cxn modelId="{F813717A-A78A-4270-A477-AA2DC45A61CD}" type="presParOf" srcId="{4E5D79D5-5764-44DE-803D-48C47AAC065C}" destId="{4BD24473-F83D-47CE-B589-1E26AE4FD375}" srcOrd="1" destOrd="0" presId="urn:microsoft.com/office/officeart/2005/8/layout/hList7"/>
    <dgm:cxn modelId="{76D518B5-8801-4CFB-A753-85ED1E7BA055}" type="presParOf" srcId="{4BD24473-F83D-47CE-B589-1E26AE4FD375}" destId="{D2BBB0F3-27A0-4A54-AE7F-F2181A659AA1}" srcOrd="0" destOrd="0" presId="urn:microsoft.com/office/officeart/2005/8/layout/hList7"/>
    <dgm:cxn modelId="{5578D1B8-21CF-4FF1-87B6-7F17B7F0C438}" type="presParOf" srcId="{D2BBB0F3-27A0-4A54-AE7F-F2181A659AA1}" destId="{8B0B41D3-7B6B-4357-9534-6C90307F91BA}" srcOrd="0" destOrd="0" presId="urn:microsoft.com/office/officeart/2005/8/layout/hList7"/>
    <dgm:cxn modelId="{56FEE8FE-6921-4A85-8812-0FE2AC142A97}" type="presParOf" srcId="{D2BBB0F3-27A0-4A54-AE7F-F2181A659AA1}" destId="{19E62A5C-107C-4132-AF5D-1AEE8A225E9E}" srcOrd="1" destOrd="0" presId="urn:microsoft.com/office/officeart/2005/8/layout/hList7"/>
    <dgm:cxn modelId="{644590AD-4032-4F24-9184-0FF156A4B78B}" type="presParOf" srcId="{D2BBB0F3-27A0-4A54-AE7F-F2181A659AA1}" destId="{2CE44F8B-C352-4E71-992E-5CBB5E08266E}" srcOrd="2" destOrd="0" presId="urn:microsoft.com/office/officeart/2005/8/layout/hList7"/>
    <dgm:cxn modelId="{55B0382C-B87D-45FD-A2AD-29A218CF7952}" type="presParOf" srcId="{D2BBB0F3-27A0-4A54-AE7F-F2181A659AA1}" destId="{E3287E04-14B8-42C2-B7F9-3A60A6219912}" srcOrd="3" destOrd="0" presId="urn:microsoft.com/office/officeart/2005/8/layout/hList7"/>
    <dgm:cxn modelId="{8C4F6E8F-6169-480C-B216-94581ABF3BBC}" type="presParOf" srcId="{4BD24473-F83D-47CE-B589-1E26AE4FD375}" destId="{C841F15F-6E4E-4E1E-BD0E-6B8249B8EDD8}" srcOrd="1" destOrd="0" presId="urn:microsoft.com/office/officeart/2005/8/layout/hList7"/>
    <dgm:cxn modelId="{57B7BDFB-CB2D-4582-9F55-AD92E9DB826E}" type="presParOf" srcId="{4BD24473-F83D-47CE-B589-1E26AE4FD375}" destId="{3575468A-90CB-41C3-B06F-A50A42A99C11}" srcOrd="2" destOrd="0" presId="urn:microsoft.com/office/officeart/2005/8/layout/hList7"/>
    <dgm:cxn modelId="{10157A6F-0C15-4FE0-A357-63CD6D407013}" type="presParOf" srcId="{3575468A-90CB-41C3-B06F-A50A42A99C11}" destId="{FAC0AC3B-2CCE-4CD0-A84C-6ED182B81F55}" srcOrd="0" destOrd="0" presId="urn:microsoft.com/office/officeart/2005/8/layout/hList7"/>
    <dgm:cxn modelId="{FD29A03D-9246-462F-9936-494736D301F8}" type="presParOf" srcId="{3575468A-90CB-41C3-B06F-A50A42A99C11}" destId="{2464B7E6-D405-48DF-B692-2845CC526EE8}" srcOrd="1" destOrd="0" presId="urn:microsoft.com/office/officeart/2005/8/layout/hList7"/>
    <dgm:cxn modelId="{64384948-B4BE-4C54-9218-7EF2CA12509B}" type="presParOf" srcId="{3575468A-90CB-41C3-B06F-A50A42A99C11}" destId="{C01DAD80-BE71-41BF-B7F7-FF8BBF964DB1}" srcOrd="2" destOrd="0" presId="urn:microsoft.com/office/officeart/2005/8/layout/hList7"/>
    <dgm:cxn modelId="{40E447A4-FA9C-4F08-943D-424F67953B68}" type="presParOf" srcId="{3575468A-90CB-41C3-B06F-A50A42A99C11}" destId="{D57BE32D-8CB4-435A-86EB-1DE7642032FA}" srcOrd="3" destOrd="0" presId="urn:microsoft.com/office/officeart/2005/8/layout/hList7"/>
    <dgm:cxn modelId="{1E8BF42F-47E8-42FA-AE84-53A5E69C75DD}" type="presParOf" srcId="{4BD24473-F83D-47CE-B589-1E26AE4FD375}" destId="{92D65CCC-11E8-44D6-8B13-B8D860C249C3}" srcOrd="3" destOrd="0" presId="urn:microsoft.com/office/officeart/2005/8/layout/hList7"/>
    <dgm:cxn modelId="{0F36727E-E497-46A9-BD06-27A9409EB1E8}" type="presParOf" srcId="{4BD24473-F83D-47CE-B589-1E26AE4FD375}" destId="{66D8BF7D-6791-4FBF-A5DA-4C2CB1FF97E0}" srcOrd="4" destOrd="0" presId="urn:microsoft.com/office/officeart/2005/8/layout/hList7"/>
    <dgm:cxn modelId="{E84D64BC-CB6C-4803-871D-3E0D3F3005D7}" type="presParOf" srcId="{66D8BF7D-6791-4FBF-A5DA-4C2CB1FF97E0}" destId="{9C503798-F04A-4035-84BF-2EB4D06D2296}" srcOrd="0" destOrd="0" presId="urn:microsoft.com/office/officeart/2005/8/layout/hList7"/>
    <dgm:cxn modelId="{ED97E883-2ED2-440A-9B7E-BFA10209D846}" type="presParOf" srcId="{66D8BF7D-6791-4FBF-A5DA-4C2CB1FF97E0}" destId="{24B85C58-8FAA-4720-B027-41A9C7E9BE29}" srcOrd="1" destOrd="0" presId="urn:microsoft.com/office/officeart/2005/8/layout/hList7"/>
    <dgm:cxn modelId="{FCAEC0A5-9BA4-4E51-814E-BD779705A009}" type="presParOf" srcId="{66D8BF7D-6791-4FBF-A5DA-4C2CB1FF97E0}" destId="{020564B6-B624-4587-A6C4-5D5EE2CC0D51}" srcOrd="2" destOrd="0" presId="urn:microsoft.com/office/officeart/2005/8/layout/hList7"/>
    <dgm:cxn modelId="{91C8D272-5619-447E-908E-D06F577333DD}" type="presParOf" srcId="{66D8BF7D-6791-4FBF-A5DA-4C2CB1FF97E0}" destId="{4EAC154C-0107-4703-A79C-7AFE6FB13B23}" srcOrd="3" destOrd="0" presId="urn:microsoft.com/office/officeart/2005/8/layout/hList7"/>
    <dgm:cxn modelId="{C6A7CE12-ACFC-49A5-BB5D-CE08AF2C9661}" type="presParOf" srcId="{4BD24473-F83D-47CE-B589-1E26AE4FD375}" destId="{BFA8864F-D859-4B8B-895D-1CABE2BB8510}" srcOrd="5" destOrd="0" presId="urn:microsoft.com/office/officeart/2005/8/layout/hList7"/>
    <dgm:cxn modelId="{39ED929D-D69C-4BC1-A32E-B4C9D2805745}" type="presParOf" srcId="{4BD24473-F83D-47CE-B589-1E26AE4FD375}" destId="{88A1CC37-7E33-4B5A-A125-C5EF8F05527A}" srcOrd="6" destOrd="0" presId="urn:microsoft.com/office/officeart/2005/8/layout/hList7"/>
    <dgm:cxn modelId="{9114830A-8957-469F-A20A-B7AD2E527D0E}" type="presParOf" srcId="{88A1CC37-7E33-4B5A-A125-C5EF8F05527A}" destId="{A0CC769D-AE04-466D-91FC-3BE34D1AFC8B}" srcOrd="0" destOrd="0" presId="urn:microsoft.com/office/officeart/2005/8/layout/hList7"/>
    <dgm:cxn modelId="{BC3C7065-0D7B-4509-9C7A-C4161FE3F590}" type="presParOf" srcId="{88A1CC37-7E33-4B5A-A125-C5EF8F05527A}" destId="{2F64C5CF-FD7D-45DB-B3AB-A6A3D121F066}" srcOrd="1" destOrd="0" presId="urn:microsoft.com/office/officeart/2005/8/layout/hList7"/>
    <dgm:cxn modelId="{E051364C-5E67-4C05-9646-F7A3DE2A452A}" type="presParOf" srcId="{88A1CC37-7E33-4B5A-A125-C5EF8F05527A}" destId="{FC9FCDFA-779C-4FA4-856E-52BA739D26EE}" srcOrd="2" destOrd="0" presId="urn:microsoft.com/office/officeart/2005/8/layout/hList7"/>
    <dgm:cxn modelId="{05684F1F-9415-49BD-94EA-177C0ACC7717}" type="presParOf" srcId="{88A1CC37-7E33-4B5A-A125-C5EF8F05527A}" destId="{4DC65CAF-400B-4823-9056-F11FBCBD8AF4}" srcOrd="3" destOrd="0" presId="urn:microsoft.com/office/officeart/2005/8/layout/hList7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21A2EC-B232-49C0-86A4-8349F4FF3517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06EF0A04-4DC1-4915-939D-62159AC5DEA7}">
      <dgm:prSet phldrT="[Text]"/>
      <dgm:spPr/>
      <dgm:t>
        <a:bodyPr/>
        <a:lstStyle/>
        <a:p>
          <a:r>
            <a:rPr lang="en-US" u="sng" dirty="0" smtClean="0">
              <a:latin typeface="Arial" charset="0"/>
            </a:rPr>
            <a:t>GDP by production </a:t>
          </a:r>
          <a:endParaRPr lang="en-AU" dirty="0"/>
        </a:p>
      </dgm:t>
    </dgm:pt>
    <dgm:pt modelId="{A4AEEA83-E67A-4FB7-8306-B3780FE4C2D1}" type="parTrans" cxnId="{3A6109B6-23DC-45D2-BE37-37E3D927D15E}">
      <dgm:prSet/>
      <dgm:spPr/>
      <dgm:t>
        <a:bodyPr/>
        <a:lstStyle/>
        <a:p>
          <a:endParaRPr lang="en-AU"/>
        </a:p>
      </dgm:t>
    </dgm:pt>
    <dgm:pt modelId="{663C7284-6F61-4C11-A717-8DDE8C388FC7}" type="sibTrans" cxnId="{3A6109B6-23DC-45D2-BE37-37E3D927D15E}">
      <dgm:prSet/>
      <dgm:spPr/>
      <dgm:t>
        <a:bodyPr/>
        <a:lstStyle/>
        <a:p>
          <a:endParaRPr lang="en-AU"/>
        </a:p>
      </dgm:t>
    </dgm:pt>
    <dgm:pt modelId="{89DF26B4-0FCE-4F13-9062-6D29009BF4F9}">
      <dgm:prSet phldrT="[Text]"/>
      <dgm:spPr/>
      <dgm:t>
        <a:bodyPr/>
        <a:lstStyle/>
        <a:p>
          <a:r>
            <a:rPr lang="en-US" smtClean="0">
              <a:latin typeface="Arial" charset="0"/>
            </a:rPr>
            <a:t>Measured from </a:t>
          </a:r>
          <a:r>
            <a:rPr lang="en-US" u="sng" smtClean="0">
              <a:latin typeface="Arial" charset="0"/>
            </a:rPr>
            <a:t>producers</a:t>
          </a:r>
          <a:endParaRPr lang="en-AU" dirty="0"/>
        </a:p>
      </dgm:t>
    </dgm:pt>
    <dgm:pt modelId="{E9FF6825-6526-4C0B-B173-4DB0AB16578D}" type="parTrans" cxnId="{E71A7126-6FA5-4B25-BB89-96C497BA52E4}">
      <dgm:prSet/>
      <dgm:spPr/>
      <dgm:t>
        <a:bodyPr/>
        <a:lstStyle/>
        <a:p>
          <a:endParaRPr lang="en-AU"/>
        </a:p>
      </dgm:t>
    </dgm:pt>
    <dgm:pt modelId="{585E00EB-B8B6-4BAF-A3C3-6ED594CF6CD7}" type="sibTrans" cxnId="{E71A7126-6FA5-4B25-BB89-96C497BA52E4}">
      <dgm:prSet/>
      <dgm:spPr/>
      <dgm:t>
        <a:bodyPr/>
        <a:lstStyle/>
        <a:p>
          <a:endParaRPr lang="en-AU"/>
        </a:p>
      </dgm:t>
    </dgm:pt>
    <dgm:pt modelId="{AD2F01F5-EFE3-4D36-9372-59B5AD34F74F}">
      <dgm:prSet phldrT="[Text]"/>
      <dgm:spPr/>
      <dgm:t>
        <a:bodyPr/>
        <a:lstStyle/>
        <a:p>
          <a:r>
            <a:rPr lang="en-US" u="sng" smtClean="0">
              <a:latin typeface="Arial" charset="0"/>
            </a:rPr>
            <a:t>GDP by expenditure </a:t>
          </a:r>
          <a:endParaRPr lang="en-AU" dirty="0"/>
        </a:p>
      </dgm:t>
    </dgm:pt>
    <dgm:pt modelId="{5E6CF709-3023-4EF5-AC5A-538A8FF299EF}" type="parTrans" cxnId="{D121D9D7-3A90-4EA1-8B31-A22E0B7CA8F3}">
      <dgm:prSet/>
      <dgm:spPr/>
      <dgm:t>
        <a:bodyPr/>
        <a:lstStyle/>
        <a:p>
          <a:endParaRPr lang="en-AU"/>
        </a:p>
      </dgm:t>
    </dgm:pt>
    <dgm:pt modelId="{0C426B88-2748-4C64-A723-8669DCAC33CD}" type="sibTrans" cxnId="{D121D9D7-3A90-4EA1-8B31-A22E0B7CA8F3}">
      <dgm:prSet/>
      <dgm:spPr/>
      <dgm:t>
        <a:bodyPr/>
        <a:lstStyle/>
        <a:p>
          <a:endParaRPr lang="en-AU"/>
        </a:p>
      </dgm:t>
    </dgm:pt>
    <dgm:pt modelId="{2EACC272-8D1A-4E4E-B1E4-1E078F014760}">
      <dgm:prSet phldrT="[Text]"/>
      <dgm:spPr/>
      <dgm:t>
        <a:bodyPr/>
        <a:lstStyle/>
        <a:p>
          <a:r>
            <a:rPr lang="en-US" smtClean="0">
              <a:latin typeface="Arial" charset="0"/>
            </a:rPr>
            <a:t>Measured from </a:t>
          </a:r>
          <a:r>
            <a:rPr lang="en-US" u="sng" smtClean="0">
              <a:latin typeface="Arial" charset="0"/>
            </a:rPr>
            <a:t>users</a:t>
          </a:r>
          <a:endParaRPr lang="en-AU" dirty="0"/>
        </a:p>
      </dgm:t>
    </dgm:pt>
    <dgm:pt modelId="{BDD3CB23-96C6-4462-A138-D3F3844C2ED8}" type="parTrans" cxnId="{10E71B58-8842-4643-AD20-CE55289566F6}">
      <dgm:prSet/>
      <dgm:spPr/>
      <dgm:t>
        <a:bodyPr/>
        <a:lstStyle/>
        <a:p>
          <a:endParaRPr lang="en-AU"/>
        </a:p>
      </dgm:t>
    </dgm:pt>
    <dgm:pt modelId="{B7ACEE87-32A4-49AD-A451-3FB4CA16DB5F}" type="sibTrans" cxnId="{10E71B58-8842-4643-AD20-CE55289566F6}">
      <dgm:prSet/>
      <dgm:spPr/>
      <dgm:t>
        <a:bodyPr/>
        <a:lstStyle/>
        <a:p>
          <a:endParaRPr lang="en-AU"/>
        </a:p>
      </dgm:t>
    </dgm:pt>
    <dgm:pt modelId="{71FB1DD9-46AC-4C96-ABC0-D7338B2C38AF}">
      <dgm:prSet phldrT="[Text]"/>
      <dgm:spPr/>
      <dgm:t>
        <a:bodyPr/>
        <a:lstStyle/>
        <a:p>
          <a:r>
            <a:rPr lang="en-US" u="sng" smtClean="0">
              <a:latin typeface="Arial" charset="0"/>
            </a:rPr>
            <a:t>GDP by income generation </a:t>
          </a:r>
          <a:endParaRPr lang="en-AU" dirty="0"/>
        </a:p>
      </dgm:t>
    </dgm:pt>
    <dgm:pt modelId="{A365104E-5609-4679-9CDB-9441706A2043}" type="parTrans" cxnId="{6B2093AF-7712-49C3-BCA9-BACBB63DDF00}">
      <dgm:prSet/>
      <dgm:spPr/>
      <dgm:t>
        <a:bodyPr/>
        <a:lstStyle/>
        <a:p>
          <a:endParaRPr lang="en-AU"/>
        </a:p>
      </dgm:t>
    </dgm:pt>
    <dgm:pt modelId="{A1B54685-29F0-408F-8574-FFD3447A25AE}" type="sibTrans" cxnId="{6B2093AF-7712-49C3-BCA9-BACBB63DDF00}">
      <dgm:prSet/>
      <dgm:spPr/>
      <dgm:t>
        <a:bodyPr/>
        <a:lstStyle/>
        <a:p>
          <a:endParaRPr lang="en-AU"/>
        </a:p>
      </dgm:t>
    </dgm:pt>
    <dgm:pt modelId="{35F04E6F-687E-411D-BFD0-3E05C9677C8B}">
      <dgm:prSet phldrT="[Text]"/>
      <dgm:spPr/>
      <dgm:t>
        <a:bodyPr/>
        <a:lstStyle/>
        <a:p>
          <a:r>
            <a:rPr lang="en-US" dirty="0" smtClean="0">
              <a:latin typeface="Arial" charset="0"/>
            </a:rPr>
            <a:t>Measured from </a:t>
          </a:r>
          <a:r>
            <a:rPr lang="en-US" u="sng" dirty="0" smtClean="0">
              <a:latin typeface="Arial" charset="0"/>
            </a:rPr>
            <a:t>producers</a:t>
          </a:r>
          <a:r>
            <a:rPr lang="en-US" dirty="0" smtClean="0">
              <a:latin typeface="Arial" charset="0"/>
            </a:rPr>
            <a:t> </a:t>
          </a:r>
          <a:endParaRPr lang="en-AU" dirty="0"/>
        </a:p>
      </dgm:t>
    </dgm:pt>
    <dgm:pt modelId="{3FFDD644-A464-47C0-A748-69066B9B20EE}" type="parTrans" cxnId="{3771DE1B-9CC6-4A46-9DA2-6F8176C2AF29}">
      <dgm:prSet/>
      <dgm:spPr/>
      <dgm:t>
        <a:bodyPr/>
        <a:lstStyle/>
        <a:p>
          <a:endParaRPr lang="en-AU"/>
        </a:p>
      </dgm:t>
    </dgm:pt>
    <dgm:pt modelId="{422C2562-E3E7-4B2B-8295-A94A2F2B3837}" type="sibTrans" cxnId="{3771DE1B-9CC6-4A46-9DA2-6F8176C2AF29}">
      <dgm:prSet/>
      <dgm:spPr/>
      <dgm:t>
        <a:bodyPr/>
        <a:lstStyle/>
        <a:p>
          <a:endParaRPr lang="en-AU"/>
        </a:p>
      </dgm:t>
    </dgm:pt>
    <dgm:pt modelId="{4EF240A6-9C34-435B-8FB7-36B0C3B9F4F8}" type="pres">
      <dgm:prSet presAssocID="{5C21A2EC-B232-49C0-86A4-8349F4FF351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CB359AA0-39D0-4F56-94DE-E475AC72F2AD}" type="pres">
      <dgm:prSet presAssocID="{06EF0A04-4DC1-4915-939D-62159AC5DEA7}" presName="horFlow" presStyleCnt="0"/>
      <dgm:spPr/>
    </dgm:pt>
    <dgm:pt modelId="{F2851A30-EFE9-4C37-9CCA-324E0841000F}" type="pres">
      <dgm:prSet presAssocID="{06EF0A04-4DC1-4915-939D-62159AC5DEA7}" presName="bigChev" presStyleLbl="node1" presStyleIdx="0" presStyleCnt="3"/>
      <dgm:spPr/>
      <dgm:t>
        <a:bodyPr/>
        <a:lstStyle/>
        <a:p>
          <a:endParaRPr lang="en-AU"/>
        </a:p>
      </dgm:t>
    </dgm:pt>
    <dgm:pt modelId="{464397E1-FF9C-4A9D-B525-1654298D2DFD}" type="pres">
      <dgm:prSet presAssocID="{E9FF6825-6526-4C0B-B173-4DB0AB16578D}" presName="parTrans" presStyleCnt="0"/>
      <dgm:spPr/>
    </dgm:pt>
    <dgm:pt modelId="{0863F17E-66E5-4BCF-A085-C6DD3C52C87E}" type="pres">
      <dgm:prSet presAssocID="{89DF26B4-0FCE-4F13-9062-6D29009BF4F9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6DA7F36-6964-425A-B89B-4D9E78B15357}" type="pres">
      <dgm:prSet presAssocID="{06EF0A04-4DC1-4915-939D-62159AC5DEA7}" presName="vSp" presStyleCnt="0"/>
      <dgm:spPr/>
    </dgm:pt>
    <dgm:pt modelId="{71DEAD0C-7567-43DE-85B9-BC5E62A755D8}" type="pres">
      <dgm:prSet presAssocID="{AD2F01F5-EFE3-4D36-9372-59B5AD34F74F}" presName="horFlow" presStyleCnt="0"/>
      <dgm:spPr/>
    </dgm:pt>
    <dgm:pt modelId="{60E0B582-4015-45EF-9996-668C2D3C0CBE}" type="pres">
      <dgm:prSet presAssocID="{AD2F01F5-EFE3-4D36-9372-59B5AD34F74F}" presName="bigChev" presStyleLbl="node1" presStyleIdx="1" presStyleCnt="3"/>
      <dgm:spPr/>
      <dgm:t>
        <a:bodyPr/>
        <a:lstStyle/>
        <a:p>
          <a:endParaRPr lang="en-AU"/>
        </a:p>
      </dgm:t>
    </dgm:pt>
    <dgm:pt modelId="{55362570-AF90-494F-B9AF-F15E9CE8D87A}" type="pres">
      <dgm:prSet presAssocID="{BDD3CB23-96C6-4462-A138-D3F3844C2ED8}" presName="parTrans" presStyleCnt="0"/>
      <dgm:spPr/>
    </dgm:pt>
    <dgm:pt modelId="{16B800DA-8A84-4E15-8CE6-AA33970FBC0E}" type="pres">
      <dgm:prSet presAssocID="{2EACC272-8D1A-4E4E-B1E4-1E078F014760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A3EC888-5722-4498-8A5F-33360B5A665B}" type="pres">
      <dgm:prSet presAssocID="{AD2F01F5-EFE3-4D36-9372-59B5AD34F74F}" presName="vSp" presStyleCnt="0"/>
      <dgm:spPr/>
    </dgm:pt>
    <dgm:pt modelId="{A5D083EB-8248-4213-98D2-288FA7247F4E}" type="pres">
      <dgm:prSet presAssocID="{71FB1DD9-46AC-4C96-ABC0-D7338B2C38AF}" presName="horFlow" presStyleCnt="0"/>
      <dgm:spPr/>
    </dgm:pt>
    <dgm:pt modelId="{F7116D90-CA69-438A-9299-2B9ADCD583C9}" type="pres">
      <dgm:prSet presAssocID="{71FB1DD9-46AC-4C96-ABC0-D7338B2C38AF}" presName="bigChev" presStyleLbl="node1" presStyleIdx="2" presStyleCnt="3"/>
      <dgm:spPr/>
      <dgm:t>
        <a:bodyPr/>
        <a:lstStyle/>
        <a:p>
          <a:endParaRPr lang="en-AU"/>
        </a:p>
      </dgm:t>
    </dgm:pt>
    <dgm:pt modelId="{FD891B61-CD7C-4E3D-822C-755CA2745E63}" type="pres">
      <dgm:prSet presAssocID="{3FFDD644-A464-47C0-A748-69066B9B20EE}" presName="parTrans" presStyleCnt="0"/>
      <dgm:spPr/>
    </dgm:pt>
    <dgm:pt modelId="{F2EE85DC-257D-4584-AB92-6F0661D61337}" type="pres">
      <dgm:prSet presAssocID="{35F04E6F-687E-411D-BFD0-3E05C9677C8B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632FC9D5-E688-4DE8-B600-8C58167A0E50}" type="presOf" srcId="{35F04E6F-687E-411D-BFD0-3E05C9677C8B}" destId="{F2EE85DC-257D-4584-AB92-6F0661D61337}" srcOrd="0" destOrd="0" presId="urn:microsoft.com/office/officeart/2005/8/layout/lProcess3"/>
    <dgm:cxn modelId="{3A6109B6-23DC-45D2-BE37-37E3D927D15E}" srcId="{5C21A2EC-B232-49C0-86A4-8349F4FF3517}" destId="{06EF0A04-4DC1-4915-939D-62159AC5DEA7}" srcOrd="0" destOrd="0" parTransId="{A4AEEA83-E67A-4FB7-8306-B3780FE4C2D1}" sibTransId="{663C7284-6F61-4C11-A717-8DDE8C388FC7}"/>
    <dgm:cxn modelId="{C6DCCA0B-3396-4583-A204-356BF1D6CF10}" type="presOf" srcId="{06EF0A04-4DC1-4915-939D-62159AC5DEA7}" destId="{F2851A30-EFE9-4C37-9CCA-324E0841000F}" srcOrd="0" destOrd="0" presId="urn:microsoft.com/office/officeart/2005/8/layout/lProcess3"/>
    <dgm:cxn modelId="{84870401-83DB-4D6E-AAD1-195D06534CC9}" type="presOf" srcId="{89DF26B4-0FCE-4F13-9062-6D29009BF4F9}" destId="{0863F17E-66E5-4BCF-A085-C6DD3C52C87E}" srcOrd="0" destOrd="0" presId="urn:microsoft.com/office/officeart/2005/8/layout/lProcess3"/>
    <dgm:cxn modelId="{595D1586-0016-4335-8D55-6D6CFBBF31FF}" type="presOf" srcId="{71FB1DD9-46AC-4C96-ABC0-D7338B2C38AF}" destId="{F7116D90-CA69-438A-9299-2B9ADCD583C9}" srcOrd="0" destOrd="0" presId="urn:microsoft.com/office/officeart/2005/8/layout/lProcess3"/>
    <dgm:cxn modelId="{10E71B58-8842-4643-AD20-CE55289566F6}" srcId="{AD2F01F5-EFE3-4D36-9372-59B5AD34F74F}" destId="{2EACC272-8D1A-4E4E-B1E4-1E078F014760}" srcOrd="0" destOrd="0" parTransId="{BDD3CB23-96C6-4462-A138-D3F3844C2ED8}" sibTransId="{B7ACEE87-32A4-49AD-A451-3FB4CA16DB5F}"/>
    <dgm:cxn modelId="{2E41B214-82F1-49A8-A2E2-AC83971DEA9E}" type="presOf" srcId="{5C21A2EC-B232-49C0-86A4-8349F4FF3517}" destId="{4EF240A6-9C34-435B-8FB7-36B0C3B9F4F8}" srcOrd="0" destOrd="0" presId="urn:microsoft.com/office/officeart/2005/8/layout/lProcess3"/>
    <dgm:cxn modelId="{A886FB79-81CE-4275-8E59-DFCCC6DD4E4B}" type="presOf" srcId="{2EACC272-8D1A-4E4E-B1E4-1E078F014760}" destId="{16B800DA-8A84-4E15-8CE6-AA33970FBC0E}" srcOrd="0" destOrd="0" presId="urn:microsoft.com/office/officeart/2005/8/layout/lProcess3"/>
    <dgm:cxn modelId="{E71A7126-6FA5-4B25-BB89-96C497BA52E4}" srcId="{06EF0A04-4DC1-4915-939D-62159AC5DEA7}" destId="{89DF26B4-0FCE-4F13-9062-6D29009BF4F9}" srcOrd="0" destOrd="0" parTransId="{E9FF6825-6526-4C0B-B173-4DB0AB16578D}" sibTransId="{585E00EB-B8B6-4BAF-A3C3-6ED594CF6CD7}"/>
    <dgm:cxn modelId="{E5B1892A-FF3A-489D-827A-955B006DADCD}" type="presOf" srcId="{AD2F01F5-EFE3-4D36-9372-59B5AD34F74F}" destId="{60E0B582-4015-45EF-9996-668C2D3C0CBE}" srcOrd="0" destOrd="0" presId="urn:microsoft.com/office/officeart/2005/8/layout/lProcess3"/>
    <dgm:cxn modelId="{6B2093AF-7712-49C3-BCA9-BACBB63DDF00}" srcId="{5C21A2EC-B232-49C0-86A4-8349F4FF3517}" destId="{71FB1DD9-46AC-4C96-ABC0-D7338B2C38AF}" srcOrd="2" destOrd="0" parTransId="{A365104E-5609-4679-9CDB-9441706A2043}" sibTransId="{A1B54685-29F0-408F-8574-FFD3447A25AE}"/>
    <dgm:cxn modelId="{3771DE1B-9CC6-4A46-9DA2-6F8176C2AF29}" srcId="{71FB1DD9-46AC-4C96-ABC0-D7338B2C38AF}" destId="{35F04E6F-687E-411D-BFD0-3E05C9677C8B}" srcOrd="0" destOrd="0" parTransId="{3FFDD644-A464-47C0-A748-69066B9B20EE}" sibTransId="{422C2562-E3E7-4B2B-8295-A94A2F2B3837}"/>
    <dgm:cxn modelId="{D121D9D7-3A90-4EA1-8B31-A22E0B7CA8F3}" srcId="{5C21A2EC-B232-49C0-86A4-8349F4FF3517}" destId="{AD2F01F5-EFE3-4D36-9372-59B5AD34F74F}" srcOrd="1" destOrd="0" parTransId="{5E6CF709-3023-4EF5-AC5A-538A8FF299EF}" sibTransId="{0C426B88-2748-4C64-A723-8669DCAC33CD}"/>
    <dgm:cxn modelId="{9995B3A2-B98D-47DD-BD60-D5636F0DB97D}" type="presParOf" srcId="{4EF240A6-9C34-435B-8FB7-36B0C3B9F4F8}" destId="{CB359AA0-39D0-4F56-94DE-E475AC72F2AD}" srcOrd="0" destOrd="0" presId="urn:microsoft.com/office/officeart/2005/8/layout/lProcess3"/>
    <dgm:cxn modelId="{21A7AECD-C5B1-4D59-A3E4-F0E826429259}" type="presParOf" srcId="{CB359AA0-39D0-4F56-94DE-E475AC72F2AD}" destId="{F2851A30-EFE9-4C37-9CCA-324E0841000F}" srcOrd="0" destOrd="0" presId="urn:microsoft.com/office/officeart/2005/8/layout/lProcess3"/>
    <dgm:cxn modelId="{4C7FF2D6-3879-4A13-BC3D-1AC98CCAE4EA}" type="presParOf" srcId="{CB359AA0-39D0-4F56-94DE-E475AC72F2AD}" destId="{464397E1-FF9C-4A9D-B525-1654298D2DFD}" srcOrd="1" destOrd="0" presId="urn:microsoft.com/office/officeart/2005/8/layout/lProcess3"/>
    <dgm:cxn modelId="{54840A63-C28B-46E7-992F-F2C2AB23043D}" type="presParOf" srcId="{CB359AA0-39D0-4F56-94DE-E475AC72F2AD}" destId="{0863F17E-66E5-4BCF-A085-C6DD3C52C87E}" srcOrd="2" destOrd="0" presId="urn:microsoft.com/office/officeart/2005/8/layout/lProcess3"/>
    <dgm:cxn modelId="{CA3C6BA7-E530-47E1-8EBB-EFE76ADB5334}" type="presParOf" srcId="{4EF240A6-9C34-435B-8FB7-36B0C3B9F4F8}" destId="{96DA7F36-6964-425A-B89B-4D9E78B15357}" srcOrd="1" destOrd="0" presId="urn:microsoft.com/office/officeart/2005/8/layout/lProcess3"/>
    <dgm:cxn modelId="{18149609-4D70-45B4-8883-652DE0454B6D}" type="presParOf" srcId="{4EF240A6-9C34-435B-8FB7-36B0C3B9F4F8}" destId="{71DEAD0C-7567-43DE-85B9-BC5E62A755D8}" srcOrd="2" destOrd="0" presId="urn:microsoft.com/office/officeart/2005/8/layout/lProcess3"/>
    <dgm:cxn modelId="{99E408F7-CD9A-485A-AF7D-91BE808D6027}" type="presParOf" srcId="{71DEAD0C-7567-43DE-85B9-BC5E62A755D8}" destId="{60E0B582-4015-45EF-9996-668C2D3C0CBE}" srcOrd="0" destOrd="0" presId="urn:microsoft.com/office/officeart/2005/8/layout/lProcess3"/>
    <dgm:cxn modelId="{34377DB5-1161-48C5-81BF-0107BF404755}" type="presParOf" srcId="{71DEAD0C-7567-43DE-85B9-BC5E62A755D8}" destId="{55362570-AF90-494F-B9AF-F15E9CE8D87A}" srcOrd="1" destOrd="0" presId="urn:microsoft.com/office/officeart/2005/8/layout/lProcess3"/>
    <dgm:cxn modelId="{56F881A3-EFA5-451F-9756-7D2A62F1D039}" type="presParOf" srcId="{71DEAD0C-7567-43DE-85B9-BC5E62A755D8}" destId="{16B800DA-8A84-4E15-8CE6-AA33970FBC0E}" srcOrd="2" destOrd="0" presId="urn:microsoft.com/office/officeart/2005/8/layout/lProcess3"/>
    <dgm:cxn modelId="{C82BABC7-DB5C-4A33-9AD8-E9565FEEC223}" type="presParOf" srcId="{4EF240A6-9C34-435B-8FB7-36B0C3B9F4F8}" destId="{5A3EC888-5722-4498-8A5F-33360B5A665B}" srcOrd="3" destOrd="0" presId="urn:microsoft.com/office/officeart/2005/8/layout/lProcess3"/>
    <dgm:cxn modelId="{09FC75F9-24AD-4BB5-95D0-122D8A5A52B3}" type="presParOf" srcId="{4EF240A6-9C34-435B-8FB7-36B0C3B9F4F8}" destId="{A5D083EB-8248-4213-98D2-288FA7247F4E}" srcOrd="4" destOrd="0" presId="urn:microsoft.com/office/officeart/2005/8/layout/lProcess3"/>
    <dgm:cxn modelId="{E892A2E7-9F5A-4CBF-8284-91175080F17D}" type="presParOf" srcId="{A5D083EB-8248-4213-98D2-288FA7247F4E}" destId="{F7116D90-CA69-438A-9299-2B9ADCD583C9}" srcOrd="0" destOrd="0" presId="urn:microsoft.com/office/officeart/2005/8/layout/lProcess3"/>
    <dgm:cxn modelId="{1393B765-392A-473D-8F5C-FECA55DCFECD}" type="presParOf" srcId="{A5D083EB-8248-4213-98D2-288FA7247F4E}" destId="{FD891B61-CD7C-4E3D-822C-755CA2745E63}" srcOrd="1" destOrd="0" presId="urn:microsoft.com/office/officeart/2005/8/layout/lProcess3"/>
    <dgm:cxn modelId="{3E36674F-2ACD-4502-86AC-BCC30E9328CF}" type="presParOf" srcId="{A5D083EB-8248-4213-98D2-288FA7247F4E}" destId="{F2EE85DC-257D-4584-AB92-6F0661D61337}" srcOrd="2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2130425"/>
            <a:ext cx="5638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886200"/>
            <a:ext cx="5486400" cy="106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2FC41-CD40-45EE-9AE5-3040792848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A40D2-E1E4-4196-8261-E20C1BD006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2DCA8-2673-4450-8535-FA61AC662F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4406900"/>
            <a:ext cx="60563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399" y="3733800"/>
            <a:ext cx="6056313" cy="6731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76EA2-3F79-499C-92E8-C63A6C320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78471-2784-4E80-BD1A-EC6316FD21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89761-8819-4BA2-8E5A-1814851F14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8F82D-CC50-4DD9-A27B-2EA003B220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C66F0-D8AF-416F-B7EF-1584E9C3F2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587E1-17F5-4640-94EB-D0ECA9B40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32D74-0B8D-4C53-AC01-817DA6D019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walterl\Local Settings\Temporary Internet Files\Content.IE5\8QFQOUW9\MPj04389420000[1].jpg"/>
          <p:cNvPicPr>
            <a:picLocks noChangeAspect="1" noChangeArrowheads="1"/>
          </p:cNvPicPr>
          <p:nvPr/>
        </p:nvPicPr>
        <p:blipFill>
          <a:blip r:embed="rId13"/>
          <a:srcRect l="10000" t="1052" r="1429"/>
          <a:stretch>
            <a:fillRect/>
          </a:stretch>
        </p:blipFill>
        <p:spPr bwMode="auto">
          <a:xfrm flipH="1">
            <a:off x="-1" y="-11725"/>
            <a:ext cx="9144000" cy="68697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pPr>
              <a:defRPr/>
            </a:pPr>
            <a:fld id="{4D1BE22A-FCE3-4EE6-AF9F-830E5D951E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91508" y="1055077"/>
            <a:ext cx="6447692" cy="2545374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Lecture 1. </a:t>
            </a:r>
            <a:br>
              <a:rPr lang="en-AU" dirty="0" smtClean="0"/>
            </a:br>
            <a:r>
              <a:rPr lang="en-AU" dirty="0" smtClean="0"/>
              <a:t>Introduction, Circular flow, Classification, Data review</a:t>
            </a:r>
            <a:endParaRPr lang="en-AU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B5B9-D31E-456B-9FE2-C6DDCE493EAD}" type="slidenum">
              <a:rPr lang="en-US"/>
              <a:pPr/>
              <a:t>10</a:t>
            </a:fld>
            <a:endParaRPr lang="en-US"/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5065993" y="2286000"/>
            <a:ext cx="1970108" cy="1524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5206715" y="2514601"/>
            <a:ext cx="1688664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  <a:effectLst/>
                <a:latin typeface="Arial" charset="0"/>
              </a:rPr>
              <a:t>Resident producers of goods and services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211083" y="2286000"/>
            <a:ext cx="2181191" cy="1524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211083" y="2362201"/>
            <a:ext cx="2321913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  <a:effectLst/>
                <a:latin typeface="Arial" charset="0"/>
              </a:rPr>
              <a:t>Resident owners of economic assets, enterprise,consumer,etc</a:t>
            </a:r>
          </a:p>
        </p:txBody>
      </p:sp>
      <p:sp>
        <p:nvSpPr>
          <p:cNvPr id="132102" name="Freeform 6"/>
          <p:cNvSpPr>
            <a:spLocks/>
          </p:cNvSpPr>
          <p:nvPr/>
        </p:nvSpPr>
        <p:spPr bwMode="auto">
          <a:xfrm>
            <a:off x="926420" y="3810000"/>
            <a:ext cx="6285584" cy="12446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376" y="576"/>
              </a:cxn>
              <a:cxn ang="0">
                <a:pos x="2632" y="720"/>
              </a:cxn>
              <a:cxn ang="0">
                <a:pos x="4024" y="672"/>
              </a:cxn>
              <a:cxn ang="0">
                <a:pos x="4216" y="48"/>
              </a:cxn>
            </a:cxnLst>
            <a:rect l="0" t="0" r="r" b="b"/>
            <a:pathLst>
              <a:path w="4288" h="784">
                <a:moveTo>
                  <a:pt x="376" y="0"/>
                </a:moveTo>
                <a:cubicBezTo>
                  <a:pt x="188" y="228"/>
                  <a:pt x="0" y="456"/>
                  <a:pt x="376" y="576"/>
                </a:cubicBezTo>
                <a:cubicBezTo>
                  <a:pt x="752" y="696"/>
                  <a:pt x="2024" y="704"/>
                  <a:pt x="2632" y="720"/>
                </a:cubicBezTo>
                <a:cubicBezTo>
                  <a:pt x="3240" y="736"/>
                  <a:pt x="3760" y="784"/>
                  <a:pt x="4024" y="672"/>
                </a:cubicBezTo>
                <a:cubicBezTo>
                  <a:pt x="4288" y="560"/>
                  <a:pt x="4184" y="160"/>
                  <a:pt x="4216" y="48"/>
                </a:cubicBezTo>
              </a:path>
            </a:pathLst>
          </a:cu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03" name="AutoShape 7"/>
          <p:cNvSpPr>
            <a:spLocks noChangeArrowheads="1"/>
          </p:cNvSpPr>
          <p:nvPr/>
        </p:nvSpPr>
        <p:spPr bwMode="auto">
          <a:xfrm>
            <a:off x="281444" y="685800"/>
            <a:ext cx="6613935" cy="32766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04" name="AutoShape 8"/>
          <p:cNvSpPr>
            <a:spLocks noChangeArrowheads="1"/>
          </p:cNvSpPr>
          <p:nvPr/>
        </p:nvSpPr>
        <p:spPr bwMode="auto">
          <a:xfrm flipV="1">
            <a:off x="422166" y="2209800"/>
            <a:ext cx="6402852" cy="32004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2462636" y="3505200"/>
            <a:ext cx="2321913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Factors of production (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economic assets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>
            <a:off x="422166" y="3810000"/>
            <a:ext cx="70361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07" name="Text Box 11"/>
          <p:cNvSpPr txBox="1">
            <a:spLocks noChangeArrowheads="1"/>
          </p:cNvSpPr>
          <p:nvPr/>
        </p:nvSpPr>
        <p:spPr bwMode="auto">
          <a:xfrm>
            <a:off x="2462636" y="4724400"/>
            <a:ext cx="211083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Factor Income 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(value added) </a:t>
            </a:r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2884802" y="685800"/>
            <a:ext cx="2181191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Produced Goods and services</a:t>
            </a:r>
            <a:endParaRPr lang="en-US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109" name="Line 13"/>
          <p:cNvSpPr>
            <a:spLocks noChangeShapeType="1"/>
          </p:cNvSpPr>
          <p:nvPr/>
        </p:nvSpPr>
        <p:spPr bwMode="auto">
          <a:xfrm flipH="1">
            <a:off x="281444" y="20574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0" name="Line 14"/>
          <p:cNvSpPr>
            <a:spLocks noChangeShapeType="1"/>
          </p:cNvSpPr>
          <p:nvPr/>
        </p:nvSpPr>
        <p:spPr bwMode="auto">
          <a:xfrm>
            <a:off x="5136354" y="2057400"/>
            <a:ext cx="14072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2884802" y="1524000"/>
            <a:ext cx="1688664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Expenditures on goods and services</a:t>
            </a:r>
          </a:p>
        </p:txBody>
      </p:sp>
      <p:sp>
        <p:nvSpPr>
          <p:cNvPr id="132112" name="Line 16"/>
          <p:cNvSpPr>
            <a:spLocks noChangeShapeType="1"/>
          </p:cNvSpPr>
          <p:nvPr/>
        </p:nvSpPr>
        <p:spPr bwMode="auto">
          <a:xfrm flipV="1">
            <a:off x="1899747" y="21336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 flipH="1" flipV="1">
            <a:off x="6825018" y="20574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 flipH="1">
            <a:off x="6754657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5" name="Line 19"/>
          <p:cNvSpPr>
            <a:spLocks noChangeShapeType="1"/>
          </p:cNvSpPr>
          <p:nvPr/>
        </p:nvSpPr>
        <p:spPr bwMode="auto">
          <a:xfrm>
            <a:off x="2040469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 flipV="1">
            <a:off x="5136354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 flipH="1">
            <a:off x="3166246" y="5410200"/>
            <a:ext cx="35180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>
            <a:off x="3377329" y="4648200"/>
            <a:ext cx="35180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7230795" y="1117698"/>
            <a:ext cx="1913206" cy="41549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Circular Flow of: 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goods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services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</a:t>
            </a:r>
          </a:p>
          <a:p>
            <a:pPr algn="l"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2.economic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assets 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income</a:t>
            </a:r>
          </a:p>
          <a:p>
            <a:pPr algn="l">
              <a:spcBef>
                <a:spcPct val="50000"/>
              </a:spcBef>
            </a:pP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1477581" y="5791201"/>
            <a:ext cx="506599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hlink"/>
                </a:solidFill>
                <a:latin typeface="Arial" charset="0"/>
              </a:rPr>
              <a:t>within the economy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28D1-F5CB-4379-8248-597A04B78031}" type="slidenum">
              <a:rPr lang="en-US"/>
              <a:pPr/>
              <a:t>11</a:t>
            </a:fld>
            <a:endParaRPr lang="en-US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065993" y="2286000"/>
            <a:ext cx="1970108" cy="1524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5206715" y="2514601"/>
            <a:ext cx="1688664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211083" y="2286000"/>
            <a:ext cx="2181191" cy="1524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281444" y="2667001"/>
            <a:ext cx="218119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  <a:effectLst/>
                <a:latin typeface="Arial" charset="0"/>
              </a:rPr>
              <a:t>Domestic economy</a:t>
            </a:r>
          </a:p>
        </p:txBody>
      </p:sp>
      <p:sp>
        <p:nvSpPr>
          <p:cNvPr id="131084" name="Freeform 12"/>
          <p:cNvSpPr>
            <a:spLocks/>
          </p:cNvSpPr>
          <p:nvPr/>
        </p:nvSpPr>
        <p:spPr bwMode="auto">
          <a:xfrm>
            <a:off x="926420" y="3810000"/>
            <a:ext cx="6285584" cy="12446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376" y="576"/>
              </a:cxn>
              <a:cxn ang="0">
                <a:pos x="2632" y="720"/>
              </a:cxn>
              <a:cxn ang="0">
                <a:pos x="4024" y="672"/>
              </a:cxn>
              <a:cxn ang="0">
                <a:pos x="4216" y="48"/>
              </a:cxn>
            </a:cxnLst>
            <a:rect l="0" t="0" r="r" b="b"/>
            <a:pathLst>
              <a:path w="4288" h="784">
                <a:moveTo>
                  <a:pt x="376" y="0"/>
                </a:moveTo>
                <a:cubicBezTo>
                  <a:pt x="188" y="228"/>
                  <a:pt x="0" y="456"/>
                  <a:pt x="376" y="576"/>
                </a:cubicBezTo>
                <a:cubicBezTo>
                  <a:pt x="752" y="696"/>
                  <a:pt x="2024" y="704"/>
                  <a:pt x="2632" y="720"/>
                </a:cubicBezTo>
                <a:cubicBezTo>
                  <a:pt x="3240" y="736"/>
                  <a:pt x="3760" y="784"/>
                  <a:pt x="4024" y="672"/>
                </a:cubicBezTo>
                <a:cubicBezTo>
                  <a:pt x="4288" y="560"/>
                  <a:pt x="4184" y="160"/>
                  <a:pt x="4216" y="48"/>
                </a:cubicBezTo>
              </a:path>
            </a:pathLst>
          </a:cu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87" name="AutoShape 15"/>
          <p:cNvSpPr>
            <a:spLocks noChangeArrowheads="1"/>
          </p:cNvSpPr>
          <p:nvPr/>
        </p:nvSpPr>
        <p:spPr bwMode="auto">
          <a:xfrm>
            <a:off x="281444" y="685800"/>
            <a:ext cx="6613935" cy="32766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88" name="AutoShape 16"/>
          <p:cNvSpPr>
            <a:spLocks noChangeArrowheads="1"/>
          </p:cNvSpPr>
          <p:nvPr/>
        </p:nvSpPr>
        <p:spPr bwMode="auto">
          <a:xfrm flipV="1">
            <a:off x="422166" y="2209800"/>
            <a:ext cx="6402852" cy="32004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89" name="Text Box 17"/>
          <p:cNvSpPr txBox="1">
            <a:spLocks noChangeArrowheads="1"/>
          </p:cNvSpPr>
          <p:nvPr/>
        </p:nvSpPr>
        <p:spPr bwMode="auto">
          <a:xfrm>
            <a:off x="2462636" y="3581400"/>
            <a:ext cx="2321913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Exports of </a:t>
            </a: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economic  assets 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(investments) and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labour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1093" name="Line 21"/>
          <p:cNvSpPr>
            <a:spLocks noChangeShapeType="1"/>
          </p:cNvSpPr>
          <p:nvPr/>
        </p:nvSpPr>
        <p:spPr bwMode="auto">
          <a:xfrm>
            <a:off x="422166" y="3810000"/>
            <a:ext cx="70361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2462636" y="5043488"/>
            <a:ext cx="211083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Factor Income </a:t>
            </a:r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2884802" y="685800"/>
            <a:ext cx="2181191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Imports of goods and services</a:t>
            </a:r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 flipH="1">
            <a:off x="281444" y="20574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97" name="Line 25"/>
          <p:cNvSpPr>
            <a:spLocks noChangeShapeType="1"/>
          </p:cNvSpPr>
          <p:nvPr/>
        </p:nvSpPr>
        <p:spPr bwMode="auto">
          <a:xfrm>
            <a:off x="5136354" y="2057400"/>
            <a:ext cx="14072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2603358" y="1524000"/>
            <a:ext cx="2181191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Exports of goods and services</a:t>
            </a:r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 flipV="1">
            <a:off x="1899747" y="21336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0" name="Line 28"/>
          <p:cNvSpPr>
            <a:spLocks noChangeShapeType="1"/>
          </p:cNvSpPr>
          <p:nvPr/>
        </p:nvSpPr>
        <p:spPr bwMode="auto">
          <a:xfrm flipH="1" flipV="1">
            <a:off x="6825018" y="2057400"/>
            <a:ext cx="70361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 flipH="1">
            <a:off x="6754657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>
            <a:off x="2040469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3" name="Line 31"/>
          <p:cNvSpPr>
            <a:spLocks noChangeShapeType="1"/>
          </p:cNvSpPr>
          <p:nvPr/>
        </p:nvSpPr>
        <p:spPr bwMode="auto">
          <a:xfrm flipH="1">
            <a:off x="4080939" y="685800"/>
            <a:ext cx="28144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4" name="Line 32"/>
          <p:cNvSpPr>
            <a:spLocks noChangeShapeType="1"/>
          </p:cNvSpPr>
          <p:nvPr/>
        </p:nvSpPr>
        <p:spPr bwMode="auto">
          <a:xfrm>
            <a:off x="3940217" y="1524000"/>
            <a:ext cx="28144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5" name="Line 33"/>
          <p:cNvSpPr>
            <a:spLocks noChangeShapeType="1"/>
          </p:cNvSpPr>
          <p:nvPr/>
        </p:nvSpPr>
        <p:spPr bwMode="auto">
          <a:xfrm flipV="1">
            <a:off x="5136354" y="3810000"/>
            <a:ext cx="70361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6" name="Line 34"/>
          <p:cNvSpPr>
            <a:spLocks noChangeShapeType="1"/>
          </p:cNvSpPr>
          <p:nvPr/>
        </p:nvSpPr>
        <p:spPr bwMode="auto">
          <a:xfrm flipH="1">
            <a:off x="3166246" y="5410200"/>
            <a:ext cx="35180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7" name="Line 35"/>
          <p:cNvSpPr>
            <a:spLocks noChangeShapeType="1"/>
          </p:cNvSpPr>
          <p:nvPr/>
        </p:nvSpPr>
        <p:spPr bwMode="auto">
          <a:xfrm>
            <a:off x="3377329" y="4648200"/>
            <a:ext cx="35180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31108" name="Text Box 36"/>
          <p:cNvSpPr txBox="1">
            <a:spLocks noChangeArrowheads="1"/>
          </p:cNvSpPr>
          <p:nvPr/>
        </p:nvSpPr>
        <p:spPr bwMode="auto">
          <a:xfrm>
            <a:off x="7216726" y="990600"/>
            <a:ext cx="1927275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Flow of: 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1.goods and services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2.economic assets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3.income</a:t>
            </a:r>
          </a:p>
          <a:p>
            <a:pPr algn="l">
              <a:spcBef>
                <a:spcPct val="50000"/>
              </a:spcBef>
            </a:pP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1110" name="Text Box 38"/>
          <p:cNvSpPr txBox="1">
            <a:spLocks noChangeArrowheads="1"/>
          </p:cNvSpPr>
          <p:nvPr/>
        </p:nvSpPr>
        <p:spPr bwMode="auto">
          <a:xfrm>
            <a:off x="5277076" y="2590800"/>
            <a:ext cx="1407220" cy="1054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  <a:effectLst/>
                <a:latin typeface="Arial" charset="0"/>
              </a:rPr>
              <a:t>Rest of the world</a:t>
            </a:r>
          </a:p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436257" y="5653087"/>
            <a:ext cx="8021155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hlink"/>
                </a:solidFill>
                <a:latin typeface="Arial" charset="0"/>
              </a:rPr>
              <a:t>between economy  and rest of the world (ROW)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Flows of regional factors income</a:t>
            </a: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970250" y="2212975"/>
            <a:ext cx="7511301" cy="4232275"/>
            <a:chOff x="1136" y="7678"/>
            <a:chExt cx="9117" cy="4302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1229" y="9998"/>
              <a:ext cx="1757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  <a:cs typeface="+mn-cs"/>
                </a:rPr>
                <a:t>Producers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+mn-cs"/>
              </a:endParaRP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8262" y="9998"/>
              <a:ext cx="1661" cy="7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  <a:cs typeface="+mn-cs"/>
                </a:rPr>
                <a:t>Consumers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+mn-cs"/>
              </a:endParaRP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4717" y="7678"/>
              <a:ext cx="2041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  <a:cs typeface="+mn-cs"/>
                </a:rPr>
                <a:t>Outside territory/</a:t>
              </a:r>
              <a:endParaRPr 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+mn-cs"/>
              </a:endParaRPr>
            </a:p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  <a:cs typeface="+mn-cs"/>
                </a:rPr>
                <a:t>ROW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+mn-cs"/>
              </a:endParaRPr>
            </a:p>
          </p:txBody>
        </p:sp>
        <p:grpSp>
          <p:nvGrpSpPr>
            <p:cNvPr id="5127" name="Group 6"/>
            <p:cNvGrpSpPr>
              <a:grpSpLocks/>
            </p:cNvGrpSpPr>
            <p:nvPr/>
          </p:nvGrpSpPr>
          <p:grpSpPr bwMode="auto">
            <a:xfrm>
              <a:off x="2047" y="10760"/>
              <a:ext cx="7200" cy="1220"/>
              <a:chOff x="1491" y="9874"/>
              <a:chExt cx="7200" cy="1229"/>
            </a:xfrm>
          </p:grpSpPr>
          <p:grpSp>
            <p:nvGrpSpPr>
              <p:cNvPr id="5143" name="Group 7"/>
              <p:cNvGrpSpPr>
                <a:grpSpLocks/>
              </p:cNvGrpSpPr>
              <p:nvPr/>
            </p:nvGrpSpPr>
            <p:grpSpPr bwMode="auto">
              <a:xfrm>
                <a:off x="2076" y="9893"/>
                <a:ext cx="6009" cy="544"/>
                <a:chOff x="2076" y="9893"/>
                <a:chExt cx="5580" cy="544"/>
              </a:xfrm>
            </p:grpSpPr>
            <p:sp>
              <p:nvSpPr>
                <p:cNvPr id="5150" name="Line 8"/>
                <p:cNvSpPr>
                  <a:spLocks noChangeShapeType="1"/>
                </p:cNvSpPr>
                <p:nvPr/>
              </p:nvSpPr>
              <p:spPr bwMode="auto">
                <a:xfrm>
                  <a:off x="7656" y="10023"/>
                  <a:ext cx="0" cy="4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151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2076" y="10437"/>
                  <a:ext cx="558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15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076" y="9893"/>
                  <a:ext cx="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grpSp>
            <p:nvGrpSpPr>
              <p:cNvPr id="5144" name="Group 11"/>
              <p:cNvGrpSpPr>
                <a:grpSpLocks/>
              </p:cNvGrpSpPr>
              <p:nvPr/>
            </p:nvGrpSpPr>
            <p:grpSpPr bwMode="auto">
              <a:xfrm>
                <a:off x="1491" y="9983"/>
                <a:ext cx="7200" cy="1120"/>
                <a:chOff x="1461" y="9983"/>
                <a:chExt cx="7200" cy="1120"/>
              </a:xfrm>
            </p:grpSpPr>
            <p:sp>
              <p:nvSpPr>
                <p:cNvPr id="5147" name="Line 12"/>
                <p:cNvSpPr>
                  <a:spLocks noChangeShapeType="1"/>
                </p:cNvSpPr>
                <p:nvPr/>
              </p:nvSpPr>
              <p:spPr bwMode="auto">
                <a:xfrm>
                  <a:off x="1461" y="9983"/>
                  <a:ext cx="0" cy="1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148" name="Line 13"/>
                <p:cNvSpPr>
                  <a:spLocks noChangeShapeType="1"/>
                </p:cNvSpPr>
                <p:nvPr/>
              </p:nvSpPr>
              <p:spPr bwMode="auto">
                <a:xfrm>
                  <a:off x="1461" y="11100"/>
                  <a:ext cx="720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5149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8661" y="10023"/>
                  <a:ext cx="0" cy="108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AU"/>
                </a:p>
              </p:txBody>
            </p:sp>
          </p:grpSp>
          <p:sp>
            <p:nvSpPr>
              <p:cNvPr id="5145" name="Text Box 15"/>
              <p:cNvSpPr txBox="1">
                <a:spLocks noChangeArrowheads="1"/>
              </p:cNvSpPr>
              <p:nvPr/>
            </p:nvSpPr>
            <p:spPr bwMode="auto">
              <a:xfrm>
                <a:off x="4131" y="9874"/>
                <a:ext cx="266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Factors of Production</a:t>
                </a:r>
                <a:endParaRPr lang="en-US" sz="1600" dirty="0">
                  <a:latin typeface="Tw Cen MT" pitchFamily="34" charset="0"/>
                </a:endParaRPr>
              </a:p>
            </p:txBody>
          </p:sp>
          <p:sp>
            <p:nvSpPr>
              <p:cNvPr id="5146" name="Text Box 16"/>
              <p:cNvSpPr txBox="1">
                <a:spLocks noChangeArrowheads="1"/>
              </p:cNvSpPr>
              <p:nvPr/>
            </p:nvSpPr>
            <p:spPr bwMode="auto">
              <a:xfrm>
                <a:off x="3516" y="10600"/>
                <a:ext cx="317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Compensation</a:t>
                </a:r>
                <a:endParaRPr lang="en-US" sz="1600" dirty="0">
                  <a:latin typeface="Tw Cen MT" pitchFamily="34" charset="0"/>
                </a:endParaRPr>
              </a:p>
            </p:txBody>
          </p:sp>
        </p:grpSp>
        <p:grpSp>
          <p:nvGrpSpPr>
            <p:cNvPr id="5128" name="Group 17"/>
            <p:cNvGrpSpPr>
              <a:grpSpLocks/>
            </p:cNvGrpSpPr>
            <p:nvPr/>
          </p:nvGrpSpPr>
          <p:grpSpPr bwMode="auto">
            <a:xfrm>
              <a:off x="6299" y="8055"/>
              <a:ext cx="3954" cy="1697"/>
              <a:chOff x="5661" y="7110"/>
              <a:chExt cx="4426" cy="1828"/>
            </a:xfrm>
          </p:grpSpPr>
          <p:sp>
            <p:nvSpPr>
              <p:cNvPr id="5139" name="Text Box 18"/>
              <p:cNvSpPr txBox="1">
                <a:spLocks noChangeArrowheads="1"/>
              </p:cNvSpPr>
              <p:nvPr/>
            </p:nvSpPr>
            <p:spPr bwMode="auto">
              <a:xfrm>
                <a:off x="5661" y="8143"/>
                <a:ext cx="180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Compensation </a:t>
                </a:r>
                <a:endParaRPr lang="en-US" sz="1600" dirty="0">
                  <a:latin typeface="Tw Cen MT" pitchFamily="34" charset="0"/>
                </a:endParaRPr>
              </a:p>
            </p:txBody>
          </p:sp>
          <p:sp>
            <p:nvSpPr>
              <p:cNvPr id="5140" name="Line 19"/>
              <p:cNvSpPr>
                <a:spLocks noChangeShapeType="1"/>
              </p:cNvSpPr>
              <p:nvPr/>
            </p:nvSpPr>
            <p:spPr bwMode="auto">
              <a:xfrm>
                <a:off x="6261" y="7498"/>
                <a:ext cx="2160" cy="14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141" name="Text Box 20"/>
              <p:cNvSpPr txBox="1">
                <a:spLocks noChangeArrowheads="1"/>
              </p:cNvSpPr>
              <p:nvPr/>
            </p:nvSpPr>
            <p:spPr bwMode="auto">
              <a:xfrm>
                <a:off x="7446" y="7468"/>
                <a:ext cx="2641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Factors of Production</a:t>
                </a:r>
                <a:endParaRPr lang="en-US" sz="1600" dirty="0">
                  <a:latin typeface="Tw Cen MT" pitchFamily="34" charset="0"/>
                </a:endParaRPr>
              </a:p>
            </p:txBody>
          </p:sp>
          <p:sp>
            <p:nvSpPr>
              <p:cNvPr id="5142" name="Line 21"/>
              <p:cNvSpPr>
                <a:spLocks noChangeShapeType="1"/>
              </p:cNvSpPr>
              <p:nvPr/>
            </p:nvSpPr>
            <p:spPr bwMode="auto">
              <a:xfrm flipH="1" flipV="1">
                <a:off x="6216" y="7110"/>
                <a:ext cx="2685" cy="180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5129" name="Group 22"/>
            <p:cNvGrpSpPr>
              <a:grpSpLocks/>
            </p:cNvGrpSpPr>
            <p:nvPr/>
          </p:nvGrpSpPr>
          <p:grpSpPr bwMode="auto">
            <a:xfrm>
              <a:off x="1136" y="8143"/>
              <a:ext cx="4369" cy="1612"/>
              <a:chOff x="969" y="7239"/>
              <a:chExt cx="4152" cy="1623"/>
            </a:xfrm>
          </p:grpSpPr>
          <p:sp>
            <p:nvSpPr>
              <p:cNvPr id="5135" name="Text Box 23"/>
              <p:cNvSpPr txBox="1">
                <a:spLocks noChangeArrowheads="1"/>
              </p:cNvSpPr>
              <p:nvPr/>
            </p:nvSpPr>
            <p:spPr bwMode="auto">
              <a:xfrm>
                <a:off x="3321" y="8095"/>
                <a:ext cx="1800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Compensation</a:t>
                </a:r>
                <a:endParaRPr lang="en-US" sz="1600" dirty="0">
                  <a:latin typeface="Tw Cen MT" pitchFamily="34" charset="0"/>
                </a:endParaRPr>
              </a:p>
            </p:txBody>
          </p:sp>
          <p:sp>
            <p:nvSpPr>
              <p:cNvPr id="5136" name="Text Box 24"/>
              <p:cNvSpPr txBox="1">
                <a:spLocks noChangeArrowheads="1"/>
              </p:cNvSpPr>
              <p:nvPr/>
            </p:nvSpPr>
            <p:spPr bwMode="auto">
              <a:xfrm>
                <a:off x="969" y="7506"/>
                <a:ext cx="242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600" dirty="0" smtClean="0">
                    <a:latin typeface="Tw Cen MT" pitchFamily="34" charset="0"/>
                  </a:rPr>
                  <a:t>Factors of Production</a:t>
                </a:r>
                <a:endParaRPr lang="en-US" sz="1600" dirty="0">
                  <a:latin typeface="Tw Cen MT" pitchFamily="34" charset="0"/>
                </a:endParaRPr>
              </a:p>
            </p:txBody>
          </p:sp>
          <p:sp>
            <p:nvSpPr>
              <p:cNvPr id="5137" name="Line 25"/>
              <p:cNvSpPr>
                <a:spLocks noChangeShapeType="1"/>
              </p:cNvSpPr>
              <p:nvPr/>
            </p:nvSpPr>
            <p:spPr bwMode="auto">
              <a:xfrm flipH="1">
                <a:off x="1806" y="7239"/>
                <a:ext cx="2340" cy="16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138" name="Line 26"/>
              <p:cNvSpPr>
                <a:spLocks noChangeShapeType="1"/>
              </p:cNvSpPr>
              <p:nvPr/>
            </p:nvSpPr>
            <p:spPr bwMode="auto">
              <a:xfrm flipV="1">
                <a:off x="2301" y="7602"/>
                <a:ext cx="1800" cy="12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5130" name="Group 27"/>
            <p:cNvGrpSpPr>
              <a:grpSpLocks/>
            </p:cNvGrpSpPr>
            <p:nvPr/>
          </p:nvGrpSpPr>
          <p:grpSpPr bwMode="auto">
            <a:xfrm>
              <a:off x="3421" y="8892"/>
              <a:ext cx="4611" cy="1694"/>
              <a:chOff x="2865" y="7995"/>
              <a:chExt cx="4611" cy="1707"/>
            </a:xfrm>
          </p:grpSpPr>
          <p:sp>
            <p:nvSpPr>
              <p:cNvPr id="5131" name="Line 28"/>
              <p:cNvSpPr>
                <a:spLocks noChangeShapeType="1"/>
              </p:cNvSpPr>
              <p:nvPr/>
            </p:nvSpPr>
            <p:spPr bwMode="auto">
              <a:xfrm>
                <a:off x="6216" y="9495"/>
                <a:ext cx="126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132" name="Line 29"/>
              <p:cNvSpPr>
                <a:spLocks noChangeShapeType="1"/>
              </p:cNvSpPr>
              <p:nvPr/>
            </p:nvSpPr>
            <p:spPr bwMode="auto">
              <a:xfrm flipV="1">
                <a:off x="5121" y="7995"/>
                <a:ext cx="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133" name="Oval 30"/>
              <p:cNvSpPr>
                <a:spLocks noChangeArrowheads="1"/>
              </p:cNvSpPr>
              <p:nvPr/>
            </p:nvSpPr>
            <p:spPr bwMode="auto">
              <a:xfrm>
                <a:off x="4281" y="9162"/>
                <a:ext cx="1800" cy="5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sz="1600">
                    <a:latin typeface="Tw Cen MT" pitchFamily="34" charset="0"/>
                  </a:rPr>
                  <a:t>Transfer</a:t>
                </a:r>
              </a:p>
            </p:txBody>
          </p:sp>
          <p:sp>
            <p:nvSpPr>
              <p:cNvPr id="5134" name="Line 31"/>
              <p:cNvSpPr>
                <a:spLocks noChangeShapeType="1"/>
              </p:cNvSpPr>
              <p:nvPr/>
            </p:nvSpPr>
            <p:spPr bwMode="auto">
              <a:xfrm>
                <a:off x="2865" y="9472"/>
                <a:ext cx="12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A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sym typeface="Wingdings" pitchFamily="2" charset="2"/>
              </a:rPr>
              <a:t> What is GDP/GRDP 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ea typeface="Tahoma" pitchFamily="34" charset="0"/>
                <a:cs typeface="Tahoma" pitchFamily="34" charset="0"/>
              </a:rPr>
              <a:t>Three approaches of GDP/GRDP:</a:t>
            </a:r>
            <a:b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ea typeface="Tahoma" pitchFamily="34" charset="0"/>
                <a:cs typeface="Tahoma" pitchFamily="34" charset="0"/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6263" indent="-576263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Production approach</a:t>
            </a:r>
          </a:p>
          <a:p>
            <a:pPr marL="576263" indent="-576263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Income approach </a:t>
            </a:r>
          </a:p>
          <a:p>
            <a:pPr marL="576263" indent="-576263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 approach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Gross Domestic Product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Measured from the </a:t>
            </a:r>
            <a:r>
              <a:rPr lang="en-US" b="1" u="sng" dirty="0">
                <a:solidFill>
                  <a:schemeClr val="hlink"/>
                </a:solidFill>
                <a:latin typeface="Arial" charset="0"/>
              </a:rPr>
              <a:t>production</a:t>
            </a:r>
            <a:r>
              <a:rPr lang="en-US" u="sng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of goods and services</a:t>
            </a:r>
          </a:p>
          <a:p>
            <a:r>
              <a:rPr lang="en-US" dirty="0">
                <a:latin typeface="Arial" charset="0"/>
              </a:rPr>
              <a:t>Measured from the </a:t>
            </a:r>
            <a:r>
              <a:rPr lang="en-US" b="1" u="sng" dirty="0">
                <a:solidFill>
                  <a:schemeClr val="accent2"/>
                </a:solidFill>
                <a:latin typeface="Arial" charset="0"/>
              </a:rPr>
              <a:t>expenditure</a:t>
            </a:r>
            <a:r>
              <a:rPr lang="en-US" u="sng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on these goods and services</a:t>
            </a:r>
          </a:p>
          <a:p>
            <a:r>
              <a:rPr lang="en-US" dirty="0">
                <a:latin typeface="Arial" charset="0"/>
              </a:rPr>
              <a:t>Measured from the </a:t>
            </a:r>
            <a:r>
              <a:rPr lang="en-US" b="1" u="sng" dirty="0">
                <a:solidFill>
                  <a:srgbClr val="00B050"/>
                </a:solidFill>
                <a:latin typeface="Arial" charset="0"/>
              </a:rPr>
              <a:t>income generated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from production of goods and services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38AB-CBF5-432D-A4DF-1B7229F877DD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Gross Domestic Product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235729" y="2155874"/>
            <a:ext cx="4573466" cy="4191000"/>
          </a:xfrm>
        </p:spPr>
        <p:txBody>
          <a:bodyPr/>
          <a:lstStyle/>
          <a:p>
            <a:pPr>
              <a:buNone/>
            </a:pPr>
            <a:endParaRPr lang="en-US" u="sng" dirty="0">
              <a:solidFill>
                <a:schemeClr val="hlink"/>
              </a:solidFill>
              <a:latin typeface="Arial" charset="0"/>
            </a:endParaRPr>
          </a:p>
          <a:p>
            <a:pPr>
              <a:buNone/>
            </a:pPr>
            <a:endParaRPr lang="en-US" u="sng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0414-0C1B-4914-9FAC-947B341B8410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464234" y="1927274"/>
          <a:ext cx="8285871" cy="4237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How the GDP is measured?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hlink"/>
                </a:solidFill>
                <a:latin typeface="Arial" charset="0"/>
              </a:rPr>
              <a:t>GDP by production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is measured by type of industry or type of economic activity</a:t>
            </a:r>
          </a:p>
          <a:p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GDP by expenditure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is measured by what the goods are used for in final demand, that is whether for consumption, capital formation or export</a:t>
            </a:r>
          </a:p>
          <a:p>
            <a:r>
              <a:rPr lang="en-US" sz="2800" b="1" dirty="0">
                <a:solidFill>
                  <a:srgbClr val="00B050"/>
                </a:solidFill>
                <a:latin typeface="Arial" charset="0"/>
              </a:rPr>
              <a:t>GDP by income </a:t>
            </a:r>
            <a:r>
              <a:rPr lang="en-US" sz="2800" dirty="0">
                <a:latin typeface="Arial" charset="0"/>
              </a:rPr>
              <a:t>is measured by the payment of producers to the different resources used in production including payment to government.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44F-2A73-4164-B76C-C855F19DA08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Production approach 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Value of products produced in a domestic territory within a certain period of time, or value of production/output less intermediate cost/input, or commonly known as :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“Gross Value Added (GVA)”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Production approach …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GDP (GRDP) =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Times New Roman" pitchFamily="18" charset="0"/>
              </a:rPr>
              <a:t>Σ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Times New Roman" pitchFamily="18" charset="0"/>
              </a:rPr>
              <a:t>GVA</a:t>
            </a:r>
            <a:r>
              <a:rPr lang="en-US" sz="4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Times New Roman" pitchFamily="18" charset="0"/>
              </a:rPr>
              <a:t>i</a:t>
            </a:r>
            <a:endParaRPr lang="en-US" sz="4400" b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  <a:cs typeface="Times New Roman" pitchFamily="18" charset="0"/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4400" b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  <a:cs typeface="Times New Roman" pitchFamily="18" charset="0"/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Times New Roman" pitchFamily="18" charset="0"/>
              </a:rPr>
              <a:t>i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  <a:cs typeface="Times New Roman" pitchFamily="18" charset="0"/>
              </a:rPr>
              <a:t> = Industries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3792" y="703605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Resources of the country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26FF-9BAF-4FEC-9A5B-2CB43A69E30E}" type="slidenum">
              <a:rPr lang="en-US"/>
              <a:pPr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581463" y="1688903"/>
          <a:ext cx="7802881" cy="4768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Income approach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indent="-319088" algn="ctr" eaLnBrk="1" hangingPunct="1">
              <a:buFontTx/>
              <a:buNone/>
            </a:pPr>
            <a:r>
              <a:rPr lang="en-US" sz="3600" b="1" dirty="0" smtClean="0">
                <a:latin typeface="Tw Cen MT" pitchFamily="34" charset="0"/>
              </a:rPr>
              <a:t>Value of total income (compensation) received by production factors which is owned or possessed by residents of territory within a certain period of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Income approach…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400" b="1" dirty="0" smtClean="0">
                <a:latin typeface="Tw Cen MT" pitchFamily="34" charset="0"/>
              </a:rPr>
              <a:t>Due to data limitations, GDP/GRDP compilation using this method is not available for both annual or quarterly basis.</a:t>
            </a:r>
            <a:endParaRPr lang="en-US" sz="4400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ts val="5000"/>
              </a:lnSpc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approach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“final”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expenditures on various goods and services bound for final consumption (households, NPISH, and government), physical investment (GFCF &amp; changes in inventory), and net export (X-M) in a certain territory within a certain period of time.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802079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approach …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74" y="1905074"/>
            <a:ext cx="8229600" cy="3911600"/>
          </a:xfrm>
        </p:spPr>
        <p:txBody>
          <a:bodyPr>
            <a:normAutofit lnSpcReduction="10000"/>
          </a:bodyPr>
          <a:lstStyle/>
          <a:p>
            <a:pPr marL="395288" indent="-395288"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latin typeface="Tw Cen MT" pitchFamily="34" charset="0"/>
              </a:rPr>
              <a:t>GDP by expenditure is widely </a:t>
            </a:r>
            <a:r>
              <a:rPr lang="en-US" dirty="0" err="1" smtClean="0">
                <a:latin typeface="Tw Cen MT" pitchFamily="34" charset="0"/>
              </a:rPr>
              <a:t>utilise</a:t>
            </a:r>
            <a:r>
              <a:rPr lang="en-US" dirty="0" smtClean="0">
                <a:latin typeface="Tw Cen MT" pitchFamily="34" charset="0"/>
              </a:rPr>
              <a:t> in analysis of macro economic, which is symbolize in </a:t>
            </a:r>
            <a:r>
              <a:rPr lang="en-US" i="1" dirty="0" err="1" smtClean="0">
                <a:latin typeface="Tw Cen MT" pitchFamily="34" charset="0"/>
              </a:rPr>
              <a:t>keynessian</a:t>
            </a:r>
            <a:r>
              <a:rPr lang="en-US" i="1" dirty="0" smtClean="0">
                <a:latin typeface="Tw Cen MT" pitchFamily="34" charset="0"/>
              </a:rPr>
              <a:t> identity</a:t>
            </a:r>
            <a:r>
              <a:rPr lang="en-US" dirty="0" smtClean="0">
                <a:latin typeface="Tw Cen MT" pitchFamily="34" charset="0"/>
              </a:rPr>
              <a:t>:</a:t>
            </a:r>
          </a:p>
          <a:p>
            <a:pPr indent="-4763" algn="ctr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Georgia" pitchFamily="18" charset="0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Y = C + G + I + ( X – M )</a:t>
            </a:r>
          </a:p>
          <a:p>
            <a:pPr indent="-4763" eaLnBrk="1" hangingPunct="1">
              <a:buFont typeface="Georgia" pitchFamily="18" charset="0"/>
              <a:buNone/>
              <a:tabLst>
                <a:tab pos="631825" algn="l"/>
                <a:tab pos="3827463" algn="l"/>
                <a:tab pos="4121150" algn="l"/>
              </a:tabLst>
              <a:defRPr/>
            </a:pPr>
            <a:r>
              <a:rPr lang="en-US" dirty="0" smtClean="0">
                <a:latin typeface="Tw Cen MT" pitchFamily="34" charset="0"/>
              </a:rPr>
              <a:t>	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Y 	= GDP	I   	=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Investation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  <a:p>
            <a:pPr indent="-4763" eaLnBrk="1" hangingPunct="1">
              <a:buFont typeface="Georgia" pitchFamily="18" charset="0"/>
              <a:buNone/>
              <a:tabLst>
                <a:tab pos="631825" algn="l"/>
                <a:tab pos="3827463" algn="l"/>
                <a:tab pos="4121150" algn="l"/>
              </a:tabLst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	C 	= households consumption	X 	= Exports of goods and services</a:t>
            </a:r>
          </a:p>
          <a:p>
            <a:pPr indent="-4763">
              <a:buNone/>
              <a:tabLst>
                <a:tab pos="631825" algn="l"/>
                <a:tab pos="3827463" algn="l"/>
                <a:tab pos="4121150" algn="l"/>
              </a:tabLst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	G 	= government consumption	M 	= Imports of 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266" y="633267"/>
            <a:ext cx="8229600" cy="1143000"/>
          </a:xfrm>
        </p:spPr>
        <p:txBody>
          <a:bodyPr/>
          <a:lstStyle/>
          <a:p>
            <a:r>
              <a:rPr lang="en-AU" b="1" dirty="0" smtClean="0"/>
              <a:t>Classification 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9991"/>
          <a:ext cx="82296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708"/>
                <a:gridCol w="5380892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By Type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Standard classification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Product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Central Products Classification (CPC)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Industry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International Standard Industrial Classification of all Economic Activities (ISIC)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Government consumption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Classification of the functions of government (COFOG)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Household consumption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Classification of individual consumption according to purpose (COICOP)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Nonprofit</a:t>
                      </a:r>
                      <a:r>
                        <a:rPr lang="en-AU" dirty="0" smtClean="0"/>
                        <a:t> institution</a:t>
                      </a:r>
                      <a:r>
                        <a:rPr lang="en-AU" baseline="0" dirty="0" smtClean="0"/>
                        <a:t> serving household (NPISH)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Classification of the purposes of </a:t>
                      </a:r>
                      <a:r>
                        <a:rPr lang="en-AU" dirty="0" err="1" smtClean="0"/>
                        <a:t>nonprofit</a:t>
                      </a:r>
                      <a:r>
                        <a:rPr lang="en-AU" dirty="0" smtClean="0"/>
                        <a:t> institutions serving households (COPNI)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Gross fixed capital formation (GFCF)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Classification of the outlays of producers according to purpose</a:t>
                      </a:r>
                      <a:r>
                        <a:rPr lang="en-AU" baseline="0" dirty="0" smtClean="0"/>
                        <a:t> (COPP)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 and 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Standard Industrial Trade Classification (SITC), Harmonized Commodity Description and Coding System (HS)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14130" y="73174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Integrated framework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1716258"/>
          <a:ext cx="8229600" cy="4557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9A37-FFF4-49CD-8BE9-0B31CE0F59D3}" type="slidenum">
              <a:rPr lang="en-US"/>
              <a:pPr/>
              <a:t>3</a:t>
            </a:fld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19511" y="2901951"/>
            <a:ext cx="1847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14342" name="Rectangle 6"/>
          <p:cNvGraphicFramePr>
            <a:graphicFrameLocks/>
          </p:cNvGraphicFramePr>
          <p:nvPr/>
        </p:nvGraphicFramePr>
        <p:xfrm>
          <a:off x="1524489" y="1228725"/>
          <a:ext cx="6095023" cy="4400550"/>
        </p:xfrm>
        <a:graphic>
          <a:graphicData uri="http://schemas.openxmlformats.org/presentationml/2006/ole">
            <p:oleObj spid="_x0000_s1026" name="Clip" r:id="rId7" imgW="0" imgH="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860" y="647334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Types of variable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267286" y="1841770"/>
            <a:ext cx="5577840" cy="4791147"/>
          </a:xfrm>
        </p:spPr>
        <p:txBody>
          <a:bodyPr/>
          <a:lstStyle/>
          <a:p>
            <a:endParaRPr lang="en-US" dirty="0" smtClean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Stock </a:t>
            </a:r>
            <a:r>
              <a:rPr lang="en-US" dirty="0" smtClean="0">
                <a:latin typeface="Arial" charset="0"/>
              </a:rPr>
              <a:t>- measures  at a certain </a:t>
            </a:r>
            <a:r>
              <a:rPr lang="en-US" b="1" i="1" dirty="0" smtClean="0">
                <a:latin typeface="Arial" charset="0"/>
              </a:rPr>
              <a:t>point in time </a:t>
            </a:r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Flow</a:t>
            </a:r>
            <a:r>
              <a:rPr lang="en-US" dirty="0" smtClean="0">
                <a:latin typeface="Arial" charset="0"/>
              </a:rPr>
              <a:t> - measure of variables during a </a:t>
            </a:r>
            <a:r>
              <a:rPr lang="en-US" b="1" i="1" dirty="0" smtClean="0">
                <a:latin typeface="Arial" charset="0"/>
              </a:rPr>
              <a:t>period of time</a:t>
            </a:r>
            <a:endParaRPr lang="en-US" dirty="0">
              <a:latin typeface="Arial" charset="0"/>
            </a:endParaRPr>
          </a:p>
        </p:txBody>
      </p:sp>
      <p:pic>
        <p:nvPicPr>
          <p:cNvPr id="10" name="Picture 9" descr="bathtu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8555" y="2124221"/>
            <a:ext cx="2143125" cy="3868616"/>
          </a:xfrm>
          <a:prstGeom prst="rect">
            <a:avLst/>
          </a:prstGeom>
        </p:spPr>
      </p:pic>
      <p:sp>
        <p:nvSpPr>
          <p:cNvPr id="13" name="Left Arrow Callout 12"/>
          <p:cNvSpPr/>
          <p:nvPr/>
        </p:nvSpPr>
        <p:spPr>
          <a:xfrm>
            <a:off x="7174524" y="2729132"/>
            <a:ext cx="1505242" cy="50643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285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flow</a:t>
            </a:r>
            <a:endParaRPr lang="en-AU" b="1" dirty="0"/>
          </a:p>
        </p:txBody>
      </p:sp>
      <p:sp>
        <p:nvSpPr>
          <p:cNvPr id="14" name="Left Arrow Callout 13"/>
          <p:cNvSpPr/>
          <p:nvPr/>
        </p:nvSpPr>
        <p:spPr>
          <a:xfrm>
            <a:off x="7666892" y="4037428"/>
            <a:ext cx="1209822" cy="4501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545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stock</a:t>
            </a:r>
            <a:endParaRPr lang="en-A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Stocks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Value of assets at a </a:t>
            </a:r>
            <a:r>
              <a:rPr lang="en-US" b="1" dirty="0">
                <a:solidFill>
                  <a:srgbClr val="FF0000"/>
                </a:solidFill>
              </a:rPr>
              <a:t>POINT IN TIME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b="1" dirty="0">
                <a:latin typeface="Arial" charset="0"/>
              </a:rPr>
              <a:t>Non Financial and Financial Assets</a:t>
            </a:r>
          </a:p>
          <a:p>
            <a:pPr lvl="1"/>
            <a:r>
              <a:rPr lang="en-US" b="1" dirty="0">
                <a:latin typeface="Arial" charset="0"/>
              </a:rPr>
              <a:t>Financial liabilities </a:t>
            </a:r>
          </a:p>
          <a:p>
            <a:pPr lvl="1"/>
            <a:r>
              <a:rPr lang="en-US" b="1" dirty="0">
                <a:latin typeface="Arial" charset="0"/>
              </a:rPr>
              <a:t>Net worth </a:t>
            </a:r>
          </a:p>
          <a:p>
            <a:r>
              <a:rPr lang="en-US" b="1" dirty="0"/>
              <a:t>Recorded at the beginning and end of reference period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7DD9-4B9F-41EE-8C35-757F6CB4A5A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</a:rPr>
              <a:t>Economic flows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6021" y="1905000"/>
            <a:ext cx="7619511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Flows that results in change of:</a:t>
            </a:r>
          </a:p>
          <a:p>
            <a:r>
              <a:rPr lang="en-US" b="1" dirty="0">
                <a:latin typeface="Arial" charset="0"/>
              </a:rPr>
              <a:t>Value </a:t>
            </a:r>
          </a:p>
          <a:p>
            <a:r>
              <a:rPr lang="en-US" b="1" dirty="0">
                <a:latin typeface="Arial" charset="0"/>
              </a:rPr>
              <a:t>Volume</a:t>
            </a:r>
          </a:p>
          <a:p>
            <a:r>
              <a:rPr lang="en-US" b="1" dirty="0">
                <a:latin typeface="Arial" charset="0"/>
              </a:rPr>
              <a:t>Compositions </a:t>
            </a:r>
          </a:p>
          <a:p>
            <a:r>
              <a:rPr lang="en-US" b="1" dirty="0">
                <a:latin typeface="Arial" charset="0"/>
              </a:rPr>
              <a:t>Ownership of economic assets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3FFE-C21E-4B6E-8B92-1A7860A3673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5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</a:rPr>
              <a:t>Types of economic flows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6021" y="1905000"/>
            <a:ext cx="7619511" cy="4267200"/>
          </a:xfrm>
        </p:spPr>
        <p:txBody>
          <a:bodyPr/>
          <a:lstStyle/>
          <a:p>
            <a:endParaRPr lang="en-US" sz="28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Goods &amp; services</a:t>
            </a:r>
          </a:p>
          <a:p>
            <a:r>
              <a:rPr lang="en-US" b="1" dirty="0" smtClean="0">
                <a:latin typeface="Arial" charset="0"/>
              </a:rPr>
              <a:t>Distributive </a:t>
            </a:r>
            <a:r>
              <a:rPr lang="en-US" b="1" i="1" dirty="0" smtClean="0">
                <a:latin typeface="Arial" charset="0"/>
              </a:rPr>
              <a:t>(income)</a:t>
            </a:r>
          </a:p>
          <a:p>
            <a:r>
              <a:rPr lang="en-US" b="1" dirty="0" smtClean="0">
                <a:latin typeface="Arial" charset="0"/>
              </a:rPr>
              <a:t>Financial </a:t>
            </a:r>
            <a:r>
              <a:rPr lang="en-US" b="1" i="1" dirty="0" smtClean="0">
                <a:latin typeface="Arial" charset="0"/>
              </a:rPr>
              <a:t>(financial instruments)</a:t>
            </a:r>
            <a:endParaRPr lang="en-US" b="1" dirty="0" smtClean="0">
              <a:latin typeface="Arial" charset="0"/>
            </a:endParaRPr>
          </a:p>
          <a:p>
            <a:r>
              <a:rPr lang="en-US" b="1" dirty="0" smtClean="0">
                <a:latin typeface="Arial" charset="0"/>
              </a:rPr>
              <a:t>Other accumulation entries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DAA-185A-4A02-88E7-5AB06ABD9C1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Types of economic flows</a:t>
            </a:r>
            <a:endParaRPr lang="en-US" dirty="0"/>
          </a:p>
        </p:txBody>
      </p:sp>
      <p:sp>
        <p:nvSpPr>
          <p:cNvPr id="10343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686020" y="1981200"/>
            <a:ext cx="3809756" cy="41148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b="1" u="sng" dirty="0" smtClean="0">
                <a:latin typeface="Arial" charset="0"/>
              </a:rPr>
              <a:t>Economic flows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Goods &amp; services</a:t>
            </a:r>
          </a:p>
          <a:p>
            <a:r>
              <a:rPr lang="en-US" dirty="0" smtClean="0">
                <a:latin typeface="Arial" charset="0"/>
              </a:rPr>
              <a:t>Distributive </a:t>
            </a:r>
          </a:p>
          <a:p>
            <a:r>
              <a:rPr lang="en-US" dirty="0" smtClean="0">
                <a:latin typeface="Arial" charset="0"/>
              </a:rPr>
              <a:t>Financial</a:t>
            </a:r>
          </a:p>
          <a:p>
            <a:r>
              <a:rPr lang="en-US" dirty="0" smtClean="0">
                <a:latin typeface="Arial" charset="0"/>
              </a:rPr>
              <a:t>Other accumulation entries</a:t>
            </a:r>
            <a:endParaRPr lang="en-US" dirty="0">
              <a:latin typeface="Arial" charset="0"/>
            </a:endParaRPr>
          </a:p>
        </p:txBody>
      </p:sp>
      <p:sp>
        <p:nvSpPr>
          <p:cNvPr id="103431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343327" y="1981200"/>
            <a:ext cx="4114653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u="sng" dirty="0" smtClean="0">
                <a:latin typeface="Arial" charset="0"/>
              </a:rPr>
              <a:t>Level measured</a:t>
            </a:r>
          </a:p>
          <a:p>
            <a:pPr>
              <a:buNone/>
            </a:pPr>
            <a:r>
              <a:rPr lang="en-US" dirty="0" smtClean="0"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NATIONAL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FB29E-5305-4A2F-95E0-2DC807578575}" type="slidenum">
              <a:rPr lang="en-US"/>
              <a:pPr/>
              <a:t>8</a:t>
            </a:fld>
            <a:endParaRPr lang="en-US"/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4936758" y="3636499"/>
            <a:ext cx="2816797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NATIONAL,</a:t>
            </a:r>
          </a:p>
          <a:p>
            <a:r>
              <a:rPr lang="en-US" sz="2800" b="1" dirty="0">
                <a:latin typeface="Times New Roman" pitchFamily="18" charset="0"/>
              </a:rPr>
              <a:t>INSTITUTIONL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4107767" y="3193366"/>
            <a:ext cx="717452" cy="177252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ight Arrow 10"/>
          <p:cNvSpPr/>
          <p:nvPr/>
        </p:nvSpPr>
        <p:spPr>
          <a:xfrm>
            <a:off x="4107765" y="2700998"/>
            <a:ext cx="492370" cy="158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animBg="1" autoUpdateAnimBg="0"/>
      <p:bldP spid="103430" grpId="0" build="p" autoUpdateAnimBg="0"/>
      <p:bldP spid="103431" grpId="0" build="p" autoUpdateAnimBg="0"/>
      <p:bldP spid="10343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5800" algn="l"/>
              </a:tabLst>
            </a:pPr>
            <a:r>
              <a:rPr lang="en-US" b="1" dirty="0" smtClean="0">
                <a:latin typeface="Arial" charset="0"/>
              </a:rPr>
              <a:t>Economic flows &amp; account</a:t>
            </a:r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6020" y="1981200"/>
            <a:ext cx="3885981" cy="4343400"/>
          </a:xfrm>
          <a:ln>
            <a:noFill/>
          </a:ln>
        </p:spPr>
        <p:txBody>
          <a:bodyPr/>
          <a:lstStyle/>
          <a:p>
            <a:pPr>
              <a:buFontTx/>
              <a:buNone/>
            </a:pPr>
            <a:r>
              <a:rPr lang="en-US" b="1" u="sng" dirty="0" smtClean="0">
                <a:latin typeface="Arial" charset="0"/>
              </a:rPr>
              <a:t>Economic flows</a:t>
            </a:r>
            <a:endParaRPr lang="en-US" dirty="0" smtClean="0">
              <a:latin typeface="Arial" charset="0"/>
            </a:endParaRPr>
          </a:p>
          <a:p>
            <a:r>
              <a:rPr lang="en-US" i="1" dirty="0" smtClean="0">
                <a:latin typeface="Arial" charset="0"/>
              </a:rPr>
              <a:t>Goods &amp; services</a:t>
            </a:r>
          </a:p>
          <a:p>
            <a:r>
              <a:rPr lang="en-US" i="1" dirty="0" smtClean="0">
                <a:latin typeface="Arial" charset="0"/>
              </a:rPr>
              <a:t>Distributive      (income)</a:t>
            </a:r>
          </a:p>
          <a:p>
            <a:pPr>
              <a:spcBef>
                <a:spcPct val="35000"/>
              </a:spcBef>
            </a:pPr>
            <a:r>
              <a:rPr lang="en-US" i="1" dirty="0" smtClean="0">
                <a:latin typeface="Arial" charset="0"/>
              </a:rPr>
              <a:t>Financial</a:t>
            </a:r>
          </a:p>
          <a:p>
            <a:r>
              <a:rPr lang="en-US" i="1" dirty="0" smtClean="0">
                <a:latin typeface="Arial" charset="0"/>
              </a:rPr>
              <a:t>Other accumulation entries	</a:t>
            </a:r>
            <a:endParaRPr lang="en-US" dirty="0">
              <a:latin typeface="Arial" charset="0"/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94031" y="1981200"/>
            <a:ext cx="3871457" cy="4419600"/>
          </a:xfrm>
          <a:ln>
            <a:noFill/>
          </a:ln>
        </p:spPr>
        <p:txBody>
          <a:bodyPr/>
          <a:lstStyle/>
          <a:p>
            <a:pPr>
              <a:buFontTx/>
              <a:buNone/>
            </a:pPr>
            <a:r>
              <a:rPr lang="en-US" b="1" u="sng" dirty="0" smtClean="0">
                <a:latin typeface="Arial" charset="0"/>
              </a:rPr>
              <a:t>Accounts</a:t>
            </a:r>
          </a:p>
          <a:p>
            <a:pPr>
              <a:buNone/>
            </a:pPr>
            <a:r>
              <a:rPr lang="en-US" i="1" dirty="0" smtClean="0">
                <a:latin typeface="Arial" charset="0"/>
              </a:rPr>
              <a:t>Supply &amp; use tables</a:t>
            </a:r>
          </a:p>
          <a:p>
            <a:pPr>
              <a:buNone/>
            </a:pPr>
            <a:r>
              <a:rPr lang="en-US" i="1" dirty="0" smtClean="0">
                <a:latin typeface="Arial" charset="0"/>
              </a:rPr>
              <a:t>Income &amp; use of income account</a:t>
            </a:r>
          </a:p>
          <a:p>
            <a:pPr>
              <a:buNone/>
            </a:pPr>
            <a:r>
              <a:rPr lang="en-US" i="1" dirty="0" smtClean="0">
                <a:latin typeface="Arial" charset="0"/>
              </a:rPr>
              <a:t>Financial account</a:t>
            </a:r>
          </a:p>
          <a:p>
            <a:pPr>
              <a:buNone/>
            </a:pPr>
            <a:r>
              <a:rPr lang="en-US" i="1" dirty="0" smtClean="0">
                <a:latin typeface="Arial" charset="0"/>
              </a:rPr>
              <a:t> Other value change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B570B-4CAE-4A16-AAFF-A6E68F63B1B1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346924" y="2729131"/>
            <a:ext cx="534572" cy="112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Arrow 7"/>
          <p:cNvSpPr/>
          <p:nvPr/>
        </p:nvSpPr>
        <p:spPr>
          <a:xfrm>
            <a:off x="4372716" y="3205088"/>
            <a:ext cx="534572" cy="112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ight Arrow 8"/>
          <p:cNvSpPr/>
          <p:nvPr/>
        </p:nvSpPr>
        <p:spPr>
          <a:xfrm>
            <a:off x="4370370" y="4145279"/>
            <a:ext cx="534572" cy="112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ight Arrow 9"/>
          <p:cNvSpPr/>
          <p:nvPr/>
        </p:nvSpPr>
        <p:spPr>
          <a:xfrm>
            <a:off x="4382088" y="4733777"/>
            <a:ext cx="534572" cy="112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  <p:bldP spid="97284" grpId="0" build="p" autoUpdateAnimBg="0"/>
    </p:bldLst>
  </p:timing>
</p:sld>
</file>

<file path=ppt/theme/theme1.xml><?xml version="1.0" encoding="utf-8"?>
<a:theme xmlns:a="http://schemas.openxmlformats.org/drawingml/2006/main" name="dandel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dandelion</Template>
  <TotalTime>526</TotalTime>
  <Words>801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dandelion</vt:lpstr>
      <vt:lpstr>Clip</vt:lpstr>
      <vt:lpstr>Lecture 1.  Introduction, Circular flow, Classification, Data review</vt:lpstr>
      <vt:lpstr>Resources of the country</vt:lpstr>
      <vt:lpstr>Integrated framework</vt:lpstr>
      <vt:lpstr>Types of variable </vt:lpstr>
      <vt:lpstr>Stocks</vt:lpstr>
      <vt:lpstr>Economic flows</vt:lpstr>
      <vt:lpstr>Types of economic flows</vt:lpstr>
      <vt:lpstr>Types of economic flows</vt:lpstr>
      <vt:lpstr>Economic flows &amp; account</vt:lpstr>
      <vt:lpstr>Slide 10</vt:lpstr>
      <vt:lpstr>Slide 11</vt:lpstr>
      <vt:lpstr>Flows of regional factors income</vt:lpstr>
      <vt:lpstr> What is GDP/GRDP ?</vt:lpstr>
      <vt:lpstr>Three approaches of GDP/GRDP: </vt:lpstr>
      <vt:lpstr>Gross Domestic Product</vt:lpstr>
      <vt:lpstr>Gross Domestic Product</vt:lpstr>
      <vt:lpstr>How the GDP is measured?</vt:lpstr>
      <vt:lpstr>Production approach </vt:lpstr>
      <vt:lpstr>Production approach … (2) </vt:lpstr>
      <vt:lpstr>Income approach</vt:lpstr>
      <vt:lpstr>Income approach… (2) </vt:lpstr>
      <vt:lpstr>Expenditures approach</vt:lpstr>
      <vt:lpstr>Expenditures approach … (2)</vt:lpstr>
      <vt:lpstr>Classification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Siklus Kegiatan Ekonomi</dc:title>
  <dc:creator>BPS-B</dc:creator>
  <cp:lastModifiedBy>BPS</cp:lastModifiedBy>
  <cp:revision>72</cp:revision>
  <dcterms:created xsi:type="dcterms:W3CDTF">2009-03-23T03:30:35Z</dcterms:created>
  <dcterms:modified xsi:type="dcterms:W3CDTF">2011-10-25T09:35:34Z</dcterms:modified>
</cp:coreProperties>
</file>